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1" r:id="rId2"/>
    <p:sldId id="272" r:id="rId3"/>
    <p:sldId id="274" r:id="rId4"/>
    <p:sldId id="294" r:id="rId5"/>
    <p:sldId id="291" r:id="rId6"/>
    <p:sldId id="292" r:id="rId7"/>
    <p:sldId id="293" r:id="rId8"/>
    <p:sldId id="289" r:id="rId9"/>
    <p:sldId id="268" r:id="rId10"/>
    <p:sldId id="269" r:id="rId11"/>
    <p:sldId id="276" r:id="rId12"/>
    <p:sldId id="280" r:id="rId13"/>
    <p:sldId id="281" r:id="rId14"/>
    <p:sldId id="277" r:id="rId15"/>
    <p:sldId id="282" r:id="rId16"/>
    <p:sldId id="283" r:id="rId17"/>
    <p:sldId id="278" r:id="rId18"/>
    <p:sldId id="286" r:id="rId19"/>
    <p:sldId id="287" r:id="rId20"/>
    <p:sldId id="279" r:id="rId21"/>
    <p:sldId id="295" r:id="rId22"/>
    <p:sldId id="290" r:id="rId23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3CC4"/>
    <a:srgbClr val="512373"/>
    <a:srgbClr val="7030A0"/>
    <a:srgbClr val="009999"/>
    <a:srgbClr val="D9CA15"/>
    <a:srgbClr val="66516D"/>
    <a:srgbClr val="1F4E79"/>
    <a:srgbClr val="BF5107"/>
    <a:srgbClr val="A9790A"/>
    <a:srgbClr val="D29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Destaqu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Estilo Médio 3 - Destaqu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AF606853-7671-496A-8E4F-DF71F8EC918B}" styleName="Estilo Escuro 1 - Destaque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Estilo Escuro 1 - Destaqu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Estilo Escuro 1 - Destaqu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Estilo Escuro 1 - Destaqu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Estilo Escuro 1 - Destaque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24" autoAdjust="0"/>
    <p:restoredTop sz="96197"/>
  </p:normalViewPr>
  <p:slideViewPr>
    <p:cSldViewPr snapToGrid="0">
      <p:cViewPr varScale="1">
        <p:scale>
          <a:sx n="110" d="100"/>
          <a:sy n="110" d="100"/>
        </p:scale>
        <p:origin x="176" y="4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B95B4-8D14-4A12-B68A-99003AD4FAAC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84937-761B-40DC-A92B-ADF41C1BD30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972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329FD-374C-EF6E-EC2A-542287606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DC1979-9F0D-0C97-E70D-B50BA6365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3129F-C1DC-9C41-71D9-7D421E4D3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201B-E892-434F-9787-B44F04281391}" type="datetime1">
              <a:rPr lang="en-US" smtClean="0"/>
              <a:t>4/11/23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2FFCC-2794-929D-CF4F-8A5E18AA2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26699-2F48-33D5-C64A-986FFC27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32305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2D59B-2943-0684-B47F-A81B99B28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D7CD5-21CD-D580-039A-03E90AD40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18256-00EB-ECBD-BD2B-617C47263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228C-FA24-284C-B607-5E95B809B143}" type="datetime1">
              <a:rPr lang="en-US" smtClean="0"/>
              <a:t>4/11/23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18EB1-F46D-F600-906C-1247AFC88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1D33A-C5C4-4DE2-7F59-BDC2004A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37904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C471D8-9984-5577-298B-4E256C5C8E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38E2D-408A-DD2E-1721-22CCF35E6D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0E60B-0706-C8D0-F1FC-29F3E4D08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906E-13F3-9B4A-AF30-EA1000EA9C99}" type="datetime1">
              <a:rPr lang="en-US" smtClean="0"/>
              <a:t>4/11/23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801D6-B677-C4FC-C837-552B39213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687F1-142E-967A-7E11-5961E34DD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97939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DB96D-6941-84E8-31EB-35F4A1A71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EB961-8B23-FB46-A253-83F40BAF7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97F7A-8C07-C30C-B0C2-2BC228B31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4613-7070-DC45-9652-1ECC0A6E1E68}" type="datetime1">
              <a:rPr lang="en-US" smtClean="0"/>
              <a:t>4/11/23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30D16-674F-46B7-67A9-3EE247EA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26802-2D9B-56CC-DA90-DBB64F78F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13237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415F0-1F12-AEAA-ACB1-3704EC5B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C4B98-0926-38CA-D535-1CA824EAC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2A4B3-1988-E901-5926-A4FC456FC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9C924-D560-1B4A-A7E5-3A3574B6D31E}" type="datetime1">
              <a:rPr lang="en-US" smtClean="0"/>
              <a:t>4/11/23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DECA5-817D-4BE7-B11A-6D3A6E56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34970-A24D-7310-4CF9-69D1ABD7F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26869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0707F-AE2E-946F-0F99-27ABAE56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8EEC4-7597-5030-121E-ADB2683D06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64B8AF-7A2A-F68C-30DB-50BE8FC3F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495D4-7B6D-0562-F1BA-185D74BF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761ED-C10E-8A48-8E6C-EB1CD62FB9AB}" type="datetime1">
              <a:rPr lang="en-US" smtClean="0"/>
              <a:t>4/11/23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F4ACF-0832-FB79-FA1A-9EA586085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68969-AFFC-DAF3-DCBF-75AB20E2F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00234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4D049-F248-AF0D-6AA4-4A6D3C1EF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9E029-6444-3804-F479-2687CF4D3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12715-2A4A-4299-42CF-9EB366E8C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7A0E3-B4E9-777F-9A00-4145855DC9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DB4C6F-7326-D50B-D53B-1357A83735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7A4FD8-4669-D3AE-A887-33125C67D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91267-A2C7-284C-8107-04A1C350ADE9}" type="datetime1">
              <a:rPr lang="en-US" smtClean="0"/>
              <a:t>4/11/23</a:t>
            </a:fld>
            <a:endParaRPr lang="en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49A607-BF9B-97DD-0A1F-20DA7050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42BE51-D425-7E5E-ACE9-85E5EBE4D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7307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4B0B-26BD-F0E6-0A43-0B8D33C5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469BE-A929-31B1-50B4-8AA0DB27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09743-CB2A-DE40-A17E-B62EF07E7256}" type="datetime1">
              <a:rPr lang="en-US" smtClean="0"/>
              <a:t>4/11/23</a:t>
            </a:fld>
            <a:endParaRPr lang="en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A560B-B879-1110-8627-2272B67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75C26E-AE46-09DE-B3B0-D5CA154E7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97311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5A4E8-84D7-9856-91E1-591E7265B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6BCB2-BA3F-1C42-98DB-7E0C08DFA188}" type="datetime1">
              <a:rPr lang="en-US" smtClean="0"/>
              <a:t>4/11/23</a:t>
            </a:fld>
            <a:endParaRPr lang="en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30A40-5DCE-B767-EE98-657AA1406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B863F-ADA8-8709-34A2-D7EC723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5447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85FA-0282-9B8E-BF15-4B8C6BB06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8D605-7676-A77B-2284-AC2AE665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A7C4B-B032-93F4-749A-944A86985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538D6-7DB1-F91F-5CDC-6B92E9CBB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0C8D-B6BE-D94B-B379-859D41D167BC}" type="datetime1">
              <a:rPr lang="en-US" smtClean="0"/>
              <a:t>4/11/23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8B69E-B320-F041-88A3-730B4D939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D14EF-29E5-0FC0-79EE-1E140BF8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34039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80DF-FF42-B76E-41F7-21FB8509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5401EA-5715-F6C2-08D0-66E70DFBD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CED96-8A66-A0AC-EEBB-75D645CE4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43D22-0251-626C-248C-7A942982F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8922E-44D2-AC4D-B547-14E8B9642AF2}" type="datetime1">
              <a:rPr lang="en-US" smtClean="0"/>
              <a:t>4/11/23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31F08-E1ED-06CE-E57E-FE6D0DDE5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E06A9-9AE0-1247-311B-694783AE1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1928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976722-FBE6-E1D3-497E-5B2DFC45B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17A1B-E361-D812-3FB6-F97171C53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28E64-B2FA-73DE-3B9F-C0A8C1E32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9B983-E6D0-5740-BD63-8E17FFFD3147}" type="datetime1">
              <a:rPr lang="en-US" smtClean="0"/>
              <a:t>4/11/23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598F2-83FB-A225-F501-1E0DE22A43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04219-019F-14D5-4E42-25CA9F894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3D8A0-9B61-3F4B-AB5A-145D672FFD88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75820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11" Type="http://schemas.openxmlformats.org/officeDocument/2006/relationships/image" Target="../media/image8.png"/><Relationship Id="rId5" Type="http://schemas.openxmlformats.org/officeDocument/2006/relationships/image" Target="../media/image13.jpeg"/><Relationship Id="rId10" Type="http://schemas.openxmlformats.org/officeDocument/2006/relationships/image" Target="../media/image7.jpg"/><Relationship Id="rId4" Type="http://schemas.openxmlformats.org/officeDocument/2006/relationships/image" Target="../media/image12.png"/><Relationship Id="rId9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jpe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0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14.jpeg"/><Relationship Id="rId9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3.jpeg"/><Relationship Id="rId7" Type="http://schemas.openxmlformats.org/officeDocument/2006/relationships/image" Target="../media/image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14.jpe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3.jpeg"/><Relationship Id="rId7" Type="http://schemas.openxmlformats.org/officeDocument/2006/relationships/image" Target="../media/image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10.png"/><Relationship Id="rId4" Type="http://schemas.openxmlformats.org/officeDocument/2006/relationships/image" Target="../media/image14.jpe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3.jpeg"/><Relationship Id="rId7" Type="http://schemas.openxmlformats.org/officeDocument/2006/relationships/image" Target="../media/image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10.png"/><Relationship Id="rId4" Type="http://schemas.openxmlformats.org/officeDocument/2006/relationships/image" Target="../media/image14.jpe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jpe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10" Type="http://schemas.openxmlformats.org/officeDocument/2006/relationships/image" Target="../media/image8.png"/><Relationship Id="rId4" Type="http://schemas.openxmlformats.org/officeDocument/2006/relationships/image" Target="../media/image14.jpeg"/><Relationship Id="rId9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8.png"/><Relationship Id="rId5" Type="http://schemas.openxmlformats.org/officeDocument/2006/relationships/image" Target="../media/image14.jpeg"/><Relationship Id="rId10" Type="http://schemas.openxmlformats.org/officeDocument/2006/relationships/image" Target="../media/image7.jpg"/><Relationship Id="rId4" Type="http://schemas.openxmlformats.org/officeDocument/2006/relationships/image" Target="../media/image13.jpeg"/><Relationship Id="rId9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jpe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0" Type="http://schemas.openxmlformats.org/officeDocument/2006/relationships/image" Target="../media/image8.png"/><Relationship Id="rId4" Type="http://schemas.openxmlformats.org/officeDocument/2006/relationships/image" Target="../media/image14.jpeg"/><Relationship Id="rId9" Type="http://schemas.openxmlformats.org/officeDocument/2006/relationships/image" Target="../media/image7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3.jpeg"/><Relationship Id="rId7" Type="http://schemas.openxmlformats.org/officeDocument/2006/relationships/image" Target="../media/image6.jpg"/><Relationship Id="rId12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20.png"/><Relationship Id="rId5" Type="http://schemas.openxmlformats.org/officeDocument/2006/relationships/image" Target="../media/image18.png"/><Relationship Id="rId10" Type="http://schemas.openxmlformats.org/officeDocument/2006/relationships/image" Target="../media/image19.png"/><Relationship Id="rId4" Type="http://schemas.openxmlformats.org/officeDocument/2006/relationships/image" Target="../media/image14.jpe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9.png"/><Relationship Id="rId7" Type="http://schemas.openxmlformats.org/officeDocument/2006/relationships/image" Target="../media/image7.jp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23.png"/><Relationship Id="rId5" Type="http://schemas.openxmlformats.org/officeDocument/2006/relationships/image" Target="../media/image5.jpg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9.png"/><Relationship Id="rId7" Type="http://schemas.openxmlformats.org/officeDocument/2006/relationships/image" Target="../media/image7.jp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23.png"/><Relationship Id="rId5" Type="http://schemas.openxmlformats.org/officeDocument/2006/relationships/image" Target="../media/image5.jpg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jpg"/><Relationship Id="rId7" Type="http://schemas.openxmlformats.org/officeDocument/2006/relationships/image" Target="../media/image2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24.png"/><Relationship Id="rId4" Type="http://schemas.openxmlformats.org/officeDocument/2006/relationships/image" Target="../media/image7.jp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5BB927-E295-66C7-1DC3-F20D6559C20B}"/>
              </a:ext>
            </a:extLst>
          </p:cNvPr>
          <p:cNvSpPr txBox="1"/>
          <p:nvPr/>
        </p:nvSpPr>
        <p:spPr>
          <a:xfrm>
            <a:off x="266218" y="312516"/>
            <a:ext cx="4294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/>
              <a:t>Ana Henriques, 50196</a:t>
            </a:r>
          </a:p>
          <a:p>
            <a:r>
              <a:rPr lang="en-PT" sz="1600" dirty="0"/>
              <a:t>Henrique Costa, 50415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4AFD359-0849-4B96-F5EB-3350C68AD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284748-6B76-9D55-55D8-87F91632EF8F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441618" y="3932532"/>
                </a:moveTo>
                <a:lnTo>
                  <a:pt x="5541826" y="4258516"/>
                </a:lnTo>
                <a:lnTo>
                  <a:pt x="5342028" y="4258516"/>
                </a:lnTo>
                <a:close/>
                <a:moveTo>
                  <a:pt x="9947399" y="3697476"/>
                </a:moveTo>
                <a:lnTo>
                  <a:pt x="9947399" y="4604295"/>
                </a:lnTo>
                <a:lnTo>
                  <a:pt x="10711946" y="4604295"/>
                </a:lnTo>
                <a:lnTo>
                  <a:pt x="10711946" y="4398931"/>
                </a:lnTo>
                <a:lnTo>
                  <a:pt x="10228228" y="4398931"/>
                </a:lnTo>
                <a:lnTo>
                  <a:pt x="10228228" y="4220165"/>
                </a:lnTo>
                <a:lnTo>
                  <a:pt x="10664317" y="4220165"/>
                </a:lnTo>
                <a:lnTo>
                  <a:pt x="10664317" y="4035214"/>
                </a:lnTo>
                <a:lnTo>
                  <a:pt x="10228228" y="4035214"/>
                </a:lnTo>
                <a:lnTo>
                  <a:pt x="10228228" y="3891088"/>
                </a:lnTo>
                <a:lnTo>
                  <a:pt x="10698338" y="3891088"/>
                </a:lnTo>
                <a:lnTo>
                  <a:pt x="10698338" y="3697476"/>
                </a:lnTo>
                <a:close/>
                <a:moveTo>
                  <a:pt x="8969905" y="3697476"/>
                </a:moveTo>
                <a:lnTo>
                  <a:pt x="8969905" y="3921397"/>
                </a:lnTo>
                <a:lnTo>
                  <a:pt x="9255683" y="3921397"/>
                </a:lnTo>
                <a:lnTo>
                  <a:pt x="9255683" y="4604295"/>
                </a:lnTo>
                <a:lnTo>
                  <a:pt x="9535894" y="4604295"/>
                </a:lnTo>
                <a:lnTo>
                  <a:pt x="9535894" y="3921397"/>
                </a:lnTo>
                <a:lnTo>
                  <a:pt x="9821671" y="3921397"/>
                </a:lnTo>
                <a:lnTo>
                  <a:pt x="9821671" y="3697476"/>
                </a:lnTo>
                <a:close/>
                <a:moveTo>
                  <a:pt x="7978198" y="3697476"/>
                </a:moveTo>
                <a:lnTo>
                  <a:pt x="7978198" y="4604295"/>
                </a:lnTo>
                <a:lnTo>
                  <a:pt x="8241707" y="4604295"/>
                </a:lnTo>
                <a:lnTo>
                  <a:pt x="8241707" y="4106349"/>
                </a:lnTo>
                <a:lnTo>
                  <a:pt x="8581300" y="4604295"/>
                </a:lnTo>
                <a:lnTo>
                  <a:pt x="8845428" y="4604295"/>
                </a:lnTo>
                <a:lnTo>
                  <a:pt x="8845428" y="3697476"/>
                </a:lnTo>
                <a:lnTo>
                  <a:pt x="8581300" y="3697476"/>
                </a:lnTo>
                <a:lnTo>
                  <a:pt x="8581300" y="4199134"/>
                </a:lnTo>
                <a:lnTo>
                  <a:pt x="8239851" y="3697476"/>
                </a:lnTo>
                <a:close/>
                <a:moveTo>
                  <a:pt x="7061323" y="3697476"/>
                </a:moveTo>
                <a:lnTo>
                  <a:pt x="7061323" y="4604295"/>
                </a:lnTo>
                <a:lnTo>
                  <a:pt x="7825872" y="4604295"/>
                </a:lnTo>
                <a:lnTo>
                  <a:pt x="7825872" y="4398931"/>
                </a:lnTo>
                <a:lnTo>
                  <a:pt x="7342153" y="4398931"/>
                </a:lnTo>
                <a:lnTo>
                  <a:pt x="7342153" y="4220165"/>
                </a:lnTo>
                <a:lnTo>
                  <a:pt x="7778242" y="4220165"/>
                </a:lnTo>
                <a:lnTo>
                  <a:pt x="7778242" y="4035214"/>
                </a:lnTo>
                <a:lnTo>
                  <a:pt x="7342153" y="4035214"/>
                </a:lnTo>
                <a:lnTo>
                  <a:pt x="7342153" y="3891088"/>
                </a:lnTo>
                <a:lnTo>
                  <a:pt x="7812264" y="3891088"/>
                </a:lnTo>
                <a:lnTo>
                  <a:pt x="7812264" y="3697476"/>
                </a:lnTo>
                <a:close/>
                <a:moveTo>
                  <a:pt x="5291925" y="3697476"/>
                </a:moveTo>
                <a:lnTo>
                  <a:pt x="4951094" y="4604295"/>
                </a:lnTo>
                <a:lnTo>
                  <a:pt x="5237491" y="4604295"/>
                </a:lnTo>
                <a:lnTo>
                  <a:pt x="5281409" y="4454602"/>
                </a:lnTo>
                <a:lnTo>
                  <a:pt x="5600589" y="4454602"/>
                </a:lnTo>
                <a:lnTo>
                  <a:pt x="5645126" y="4604295"/>
                </a:lnTo>
                <a:lnTo>
                  <a:pt x="5938327" y="4604295"/>
                </a:lnTo>
                <a:lnTo>
                  <a:pt x="5597497" y="3697476"/>
                </a:lnTo>
                <a:close/>
                <a:moveTo>
                  <a:pt x="4558476" y="3697476"/>
                </a:moveTo>
                <a:lnTo>
                  <a:pt x="4558476" y="4604295"/>
                </a:lnTo>
                <a:lnTo>
                  <a:pt x="4839306" y="4604295"/>
                </a:lnTo>
                <a:lnTo>
                  <a:pt x="4839306" y="3697476"/>
                </a:lnTo>
                <a:close/>
                <a:moveTo>
                  <a:pt x="3569230" y="3697476"/>
                </a:moveTo>
                <a:lnTo>
                  <a:pt x="3569230" y="3921397"/>
                </a:lnTo>
                <a:lnTo>
                  <a:pt x="3855008" y="3921397"/>
                </a:lnTo>
                <a:lnTo>
                  <a:pt x="3855008" y="4604295"/>
                </a:lnTo>
                <a:lnTo>
                  <a:pt x="4135219" y="4604295"/>
                </a:lnTo>
                <a:lnTo>
                  <a:pt x="4135219" y="3921397"/>
                </a:lnTo>
                <a:lnTo>
                  <a:pt x="4420997" y="3921397"/>
                </a:lnTo>
                <a:lnTo>
                  <a:pt x="4420997" y="3697476"/>
                </a:lnTo>
                <a:close/>
                <a:moveTo>
                  <a:pt x="2851893" y="3697476"/>
                </a:moveTo>
                <a:lnTo>
                  <a:pt x="2851893" y="4604295"/>
                </a:lnTo>
                <a:lnTo>
                  <a:pt x="3569430" y="4604295"/>
                </a:lnTo>
                <a:lnTo>
                  <a:pt x="3569430" y="4380992"/>
                </a:lnTo>
                <a:lnTo>
                  <a:pt x="3132104" y="4380992"/>
                </a:lnTo>
                <a:lnTo>
                  <a:pt x="3132104" y="3697476"/>
                </a:lnTo>
                <a:close/>
                <a:moveTo>
                  <a:pt x="1795236" y="3697476"/>
                </a:moveTo>
                <a:lnTo>
                  <a:pt x="1795236" y="4238104"/>
                </a:lnTo>
                <a:cubicBezTo>
                  <a:pt x="1795236" y="4282640"/>
                  <a:pt x="1803895" y="4333775"/>
                  <a:pt x="1821216" y="4391508"/>
                </a:cubicBezTo>
                <a:cubicBezTo>
                  <a:pt x="1831937" y="4427385"/>
                  <a:pt x="1851835" y="4462231"/>
                  <a:pt x="1880907" y="4496046"/>
                </a:cubicBezTo>
                <a:cubicBezTo>
                  <a:pt x="1909980" y="4529861"/>
                  <a:pt x="1942042" y="4555944"/>
                  <a:pt x="1977094" y="4574295"/>
                </a:cubicBezTo>
                <a:cubicBezTo>
                  <a:pt x="2012146" y="4592645"/>
                  <a:pt x="2055755" y="4604914"/>
                  <a:pt x="2107921" y="4611099"/>
                </a:cubicBezTo>
                <a:cubicBezTo>
                  <a:pt x="2160087" y="4617285"/>
                  <a:pt x="2208232" y="4620378"/>
                  <a:pt x="2252356" y="4620378"/>
                </a:cubicBezTo>
                <a:cubicBezTo>
                  <a:pt x="2328646" y="4620378"/>
                  <a:pt x="2394009" y="4610275"/>
                  <a:pt x="2448442" y="4590068"/>
                </a:cubicBezTo>
                <a:cubicBezTo>
                  <a:pt x="2487618" y="4575635"/>
                  <a:pt x="2525041" y="4550583"/>
                  <a:pt x="2560712" y="4514912"/>
                </a:cubicBezTo>
                <a:cubicBezTo>
                  <a:pt x="2596383" y="4479242"/>
                  <a:pt x="2622569" y="4437591"/>
                  <a:pt x="2639270" y="4389962"/>
                </a:cubicBezTo>
                <a:cubicBezTo>
                  <a:pt x="2655972" y="4342332"/>
                  <a:pt x="2664323" y="4291713"/>
                  <a:pt x="2664323" y="4238104"/>
                </a:cubicBezTo>
                <a:lnTo>
                  <a:pt x="2664323" y="3697476"/>
                </a:lnTo>
                <a:lnTo>
                  <a:pt x="2384730" y="3697476"/>
                </a:lnTo>
                <a:lnTo>
                  <a:pt x="2384730" y="4251093"/>
                </a:lnTo>
                <a:cubicBezTo>
                  <a:pt x="2384730" y="4301404"/>
                  <a:pt x="2371018" y="4340270"/>
                  <a:pt x="2343595" y="4367693"/>
                </a:cubicBezTo>
                <a:cubicBezTo>
                  <a:pt x="2316172" y="4395116"/>
                  <a:pt x="2278337" y="4408828"/>
                  <a:pt x="2230088" y="4408828"/>
                </a:cubicBezTo>
                <a:cubicBezTo>
                  <a:pt x="2181427" y="4408828"/>
                  <a:pt x="2143386" y="4394910"/>
                  <a:pt x="2115963" y="4367075"/>
                </a:cubicBezTo>
                <a:cubicBezTo>
                  <a:pt x="2088539" y="4339239"/>
                  <a:pt x="2074828" y="4300579"/>
                  <a:pt x="2074828" y="4251093"/>
                </a:cubicBezTo>
                <a:lnTo>
                  <a:pt x="2074828" y="3697476"/>
                </a:lnTo>
                <a:close/>
                <a:moveTo>
                  <a:pt x="591374" y="3697476"/>
                </a:moveTo>
                <a:lnTo>
                  <a:pt x="591374" y="4604295"/>
                </a:lnTo>
                <a:lnTo>
                  <a:pt x="820863" y="4604295"/>
                </a:lnTo>
                <a:lnTo>
                  <a:pt x="820863" y="3912737"/>
                </a:lnTo>
                <a:lnTo>
                  <a:pt x="997773" y="4604295"/>
                </a:lnTo>
                <a:lnTo>
                  <a:pt x="1204993" y="4604295"/>
                </a:lnTo>
                <a:lnTo>
                  <a:pt x="1382521" y="3912737"/>
                </a:lnTo>
                <a:lnTo>
                  <a:pt x="1382521" y="4604295"/>
                </a:lnTo>
                <a:lnTo>
                  <a:pt x="1611391" y="4604295"/>
                </a:lnTo>
                <a:lnTo>
                  <a:pt x="1611391" y="3697476"/>
                </a:lnTo>
                <a:lnTo>
                  <a:pt x="1243962" y="3697476"/>
                </a:lnTo>
                <a:lnTo>
                  <a:pt x="1102311" y="4249238"/>
                </a:lnTo>
                <a:lnTo>
                  <a:pt x="960040" y="3697476"/>
                </a:lnTo>
                <a:close/>
                <a:moveTo>
                  <a:pt x="11232939" y="3682012"/>
                </a:moveTo>
                <a:cubicBezTo>
                  <a:pt x="11138504" y="3682012"/>
                  <a:pt x="11064172" y="3693868"/>
                  <a:pt x="11009945" y="3717580"/>
                </a:cubicBezTo>
                <a:cubicBezTo>
                  <a:pt x="10955717" y="3741291"/>
                  <a:pt x="10915098" y="3773869"/>
                  <a:pt x="10888088" y="3815313"/>
                </a:cubicBezTo>
                <a:cubicBezTo>
                  <a:pt x="10861075" y="3856757"/>
                  <a:pt x="10847570" y="3900778"/>
                  <a:pt x="10847572" y="3947377"/>
                </a:cubicBezTo>
                <a:cubicBezTo>
                  <a:pt x="10847570" y="4018306"/>
                  <a:pt x="10873963" y="4076658"/>
                  <a:pt x="10926748" y="4122432"/>
                </a:cubicBezTo>
                <a:cubicBezTo>
                  <a:pt x="10979119" y="4168205"/>
                  <a:pt x="11066749" y="4204907"/>
                  <a:pt x="11189639" y="4232536"/>
                </a:cubicBezTo>
                <a:cubicBezTo>
                  <a:pt x="11264690" y="4249032"/>
                  <a:pt x="11312527" y="4266558"/>
                  <a:pt x="11333147" y="4285114"/>
                </a:cubicBezTo>
                <a:cubicBezTo>
                  <a:pt x="11353765" y="4303671"/>
                  <a:pt x="11364075" y="4324703"/>
                  <a:pt x="11364075" y="4348208"/>
                </a:cubicBezTo>
                <a:cubicBezTo>
                  <a:pt x="11364075" y="4372951"/>
                  <a:pt x="11353250" y="4394704"/>
                  <a:pt x="11331600" y="4413467"/>
                </a:cubicBezTo>
                <a:cubicBezTo>
                  <a:pt x="11309950" y="4432231"/>
                  <a:pt x="11279124" y="4441612"/>
                  <a:pt x="11239124" y="4441612"/>
                </a:cubicBezTo>
                <a:cubicBezTo>
                  <a:pt x="11185515" y="4441612"/>
                  <a:pt x="11144277" y="4423261"/>
                  <a:pt x="11115411" y="4386559"/>
                </a:cubicBezTo>
                <a:cubicBezTo>
                  <a:pt x="11097677" y="4363879"/>
                  <a:pt x="11085924" y="4330888"/>
                  <a:pt x="11080153" y="4287589"/>
                </a:cubicBezTo>
                <a:lnTo>
                  <a:pt x="10813550" y="4304290"/>
                </a:lnTo>
                <a:cubicBezTo>
                  <a:pt x="10821385" y="4395838"/>
                  <a:pt x="10854993" y="4471303"/>
                  <a:pt x="10914377" y="4530686"/>
                </a:cubicBezTo>
                <a:cubicBezTo>
                  <a:pt x="10973758" y="4590068"/>
                  <a:pt x="11080564" y="4619759"/>
                  <a:pt x="11234794" y="4619759"/>
                </a:cubicBezTo>
                <a:cubicBezTo>
                  <a:pt x="11322631" y="4619759"/>
                  <a:pt x="11395415" y="4607079"/>
                  <a:pt x="11453149" y="4581717"/>
                </a:cubicBezTo>
                <a:cubicBezTo>
                  <a:pt x="11510880" y="4556356"/>
                  <a:pt x="11555830" y="4519139"/>
                  <a:pt x="11587996" y="4470066"/>
                </a:cubicBezTo>
                <a:cubicBezTo>
                  <a:pt x="11620160" y="4420993"/>
                  <a:pt x="11636243" y="4367384"/>
                  <a:pt x="11636244" y="4309239"/>
                </a:cubicBezTo>
                <a:cubicBezTo>
                  <a:pt x="11636243" y="4259753"/>
                  <a:pt x="11624181" y="4215010"/>
                  <a:pt x="11600058" y="4175010"/>
                </a:cubicBezTo>
                <a:cubicBezTo>
                  <a:pt x="11575933" y="4135009"/>
                  <a:pt x="11537376" y="4101503"/>
                  <a:pt x="11484386" y="4074493"/>
                </a:cubicBezTo>
                <a:cubicBezTo>
                  <a:pt x="11431395" y="4047482"/>
                  <a:pt x="11343662" y="4020780"/>
                  <a:pt x="11221186" y="3994388"/>
                </a:cubicBezTo>
                <a:cubicBezTo>
                  <a:pt x="11171701" y="3984079"/>
                  <a:pt x="11140360" y="3972945"/>
                  <a:pt x="11127164" y="3960986"/>
                </a:cubicBezTo>
                <a:cubicBezTo>
                  <a:pt x="11113555" y="3949439"/>
                  <a:pt x="11106751" y="3936449"/>
                  <a:pt x="11106751" y="3922016"/>
                </a:cubicBezTo>
                <a:cubicBezTo>
                  <a:pt x="11106751" y="3902222"/>
                  <a:pt x="11114998" y="3885417"/>
                  <a:pt x="11131494" y="3871603"/>
                </a:cubicBezTo>
                <a:cubicBezTo>
                  <a:pt x="11147988" y="3857788"/>
                  <a:pt x="11172525" y="3850881"/>
                  <a:pt x="11205103" y="3850881"/>
                </a:cubicBezTo>
                <a:cubicBezTo>
                  <a:pt x="11244692" y="3850881"/>
                  <a:pt x="11275722" y="3860159"/>
                  <a:pt x="11298198" y="3878716"/>
                </a:cubicBezTo>
                <a:cubicBezTo>
                  <a:pt x="11320671" y="3897273"/>
                  <a:pt x="11335414" y="3926964"/>
                  <a:pt x="11342425" y="3967790"/>
                </a:cubicBezTo>
                <a:lnTo>
                  <a:pt x="11606553" y="3952326"/>
                </a:lnTo>
                <a:cubicBezTo>
                  <a:pt x="11595006" y="3858304"/>
                  <a:pt x="11558820" y="3789746"/>
                  <a:pt x="11497995" y="3746652"/>
                </a:cubicBezTo>
                <a:cubicBezTo>
                  <a:pt x="11437168" y="3703559"/>
                  <a:pt x="11348817" y="3682012"/>
                  <a:pt x="11232939" y="3682012"/>
                </a:cubicBezTo>
                <a:close/>
                <a:moveTo>
                  <a:pt x="6458695" y="3682012"/>
                </a:moveTo>
                <a:cubicBezTo>
                  <a:pt x="6354776" y="3682012"/>
                  <a:pt x="6272094" y="3696651"/>
                  <a:pt x="6210650" y="3725930"/>
                </a:cubicBezTo>
                <a:cubicBezTo>
                  <a:pt x="6131885" y="3763869"/>
                  <a:pt x="6072091" y="3819437"/>
                  <a:pt x="6031265" y="3892634"/>
                </a:cubicBezTo>
                <a:cubicBezTo>
                  <a:pt x="5990440" y="3965831"/>
                  <a:pt x="5970027" y="4051915"/>
                  <a:pt x="5970027" y="4150886"/>
                </a:cubicBezTo>
                <a:cubicBezTo>
                  <a:pt x="5970027" y="4244908"/>
                  <a:pt x="5988686" y="4328208"/>
                  <a:pt x="6026007" y="4400787"/>
                </a:cubicBezTo>
                <a:cubicBezTo>
                  <a:pt x="6063327" y="4473365"/>
                  <a:pt x="6115905" y="4528005"/>
                  <a:pt x="6183742" y="4564707"/>
                </a:cubicBezTo>
                <a:cubicBezTo>
                  <a:pt x="6251577" y="4601409"/>
                  <a:pt x="6339312" y="4619759"/>
                  <a:pt x="6446942" y="4619759"/>
                </a:cubicBezTo>
                <a:cubicBezTo>
                  <a:pt x="6534366" y="4619759"/>
                  <a:pt x="6609935" y="4609553"/>
                  <a:pt x="6673647" y="4589140"/>
                </a:cubicBezTo>
                <a:cubicBezTo>
                  <a:pt x="6737359" y="4568727"/>
                  <a:pt x="6810660" y="4530273"/>
                  <a:pt x="6893547" y="4473777"/>
                </a:cubicBezTo>
                <a:lnTo>
                  <a:pt x="6893547" y="4087173"/>
                </a:lnTo>
                <a:lnTo>
                  <a:pt x="6460551" y="4087173"/>
                </a:lnTo>
                <a:lnTo>
                  <a:pt x="6460551" y="4275836"/>
                </a:lnTo>
                <a:lnTo>
                  <a:pt x="6647976" y="4275836"/>
                </a:lnTo>
                <a:lnTo>
                  <a:pt x="6647976" y="4361198"/>
                </a:lnTo>
                <a:cubicBezTo>
                  <a:pt x="6611274" y="4383054"/>
                  <a:pt x="6578697" y="4398519"/>
                  <a:pt x="6550243" y="4407591"/>
                </a:cubicBezTo>
                <a:cubicBezTo>
                  <a:pt x="6521789" y="4416663"/>
                  <a:pt x="6491891" y="4421199"/>
                  <a:pt x="6460551" y="4421199"/>
                </a:cubicBezTo>
                <a:cubicBezTo>
                  <a:pt x="6394570" y="4421199"/>
                  <a:pt x="6343125" y="4400168"/>
                  <a:pt x="6306218" y="4358105"/>
                </a:cubicBezTo>
                <a:cubicBezTo>
                  <a:pt x="6269310" y="4316043"/>
                  <a:pt x="6250856" y="4245939"/>
                  <a:pt x="6250856" y="4147793"/>
                </a:cubicBezTo>
                <a:cubicBezTo>
                  <a:pt x="6250856" y="4055420"/>
                  <a:pt x="6269104" y="3987893"/>
                  <a:pt x="6305600" y="3945212"/>
                </a:cubicBezTo>
                <a:cubicBezTo>
                  <a:pt x="6342095" y="3902531"/>
                  <a:pt x="6391064" y="3881191"/>
                  <a:pt x="6452509" y="3881191"/>
                </a:cubicBezTo>
                <a:cubicBezTo>
                  <a:pt x="6493746" y="3881191"/>
                  <a:pt x="6527665" y="3890263"/>
                  <a:pt x="6554264" y="3908407"/>
                </a:cubicBezTo>
                <a:cubicBezTo>
                  <a:pt x="6580862" y="3926552"/>
                  <a:pt x="6599728" y="3952738"/>
                  <a:pt x="6610862" y="3986965"/>
                </a:cubicBezTo>
                <a:lnTo>
                  <a:pt x="6881176" y="3938717"/>
                </a:lnTo>
                <a:cubicBezTo>
                  <a:pt x="6864681" y="3880160"/>
                  <a:pt x="6840041" y="3831808"/>
                  <a:pt x="6807257" y="3793663"/>
                </a:cubicBezTo>
                <a:cubicBezTo>
                  <a:pt x="6774473" y="3755518"/>
                  <a:pt x="6733235" y="3727374"/>
                  <a:pt x="6683544" y="3709229"/>
                </a:cubicBezTo>
                <a:cubicBezTo>
                  <a:pt x="6633852" y="3691084"/>
                  <a:pt x="6558903" y="3682012"/>
                  <a:pt x="6458695" y="3682012"/>
                </a:cubicBezTo>
                <a:close/>
                <a:moveTo>
                  <a:pt x="8318168" y="2408532"/>
                </a:moveTo>
                <a:lnTo>
                  <a:pt x="8418375" y="2734516"/>
                </a:lnTo>
                <a:lnTo>
                  <a:pt x="8218578" y="2734516"/>
                </a:lnTo>
                <a:close/>
                <a:moveTo>
                  <a:pt x="8168474" y="2173476"/>
                </a:moveTo>
                <a:lnTo>
                  <a:pt x="7827644" y="3080295"/>
                </a:lnTo>
                <a:lnTo>
                  <a:pt x="8114040" y="3080295"/>
                </a:lnTo>
                <a:lnTo>
                  <a:pt x="8157959" y="2930602"/>
                </a:lnTo>
                <a:lnTo>
                  <a:pt x="8477139" y="2930602"/>
                </a:lnTo>
                <a:lnTo>
                  <a:pt x="8521676" y="3080295"/>
                </a:lnTo>
                <a:lnTo>
                  <a:pt x="8814876" y="3080295"/>
                </a:lnTo>
                <a:lnTo>
                  <a:pt x="8474046" y="2173476"/>
                </a:lnTo>
                <a:close/>
                <a:moveTo>
                  <a:pt x="6715949" y="2173476"/>
                </a:moveTo>
                <a:lnTo>
                  <a:pt x="6715949" y="3080295"/>
                </a:lnTo>
                <a:lnTo>
                  <a:pt x="6945437" y="3080295"/>
                </a:lnTo>
                <a:lnTo>
                  <a:pt x="6945437" y="2388737"/>
                </a:lnTo>
                <a:lnTo>
                  <a:pt x="7122347" y="3080295"/>
                </a:lnTo>
                <a:lnTo>
                  <a:pt x="7329567" y="3080295"/>
                </a:lnTo>
                <a:lnTo>
                  <a:pt x="7507096" y="2388737"/>
                </a:lnTo>
                <a:lnTo>
                  <a:pt x="7507096" y="3080295"/>
                </a:lnTo>
                <a:lnTo>
                  <a:pt x="7735966" y="3080295"/>
                </a:lnTo>
                <a:lnTo>
                  <a:pt x="7735966" y="2173476"/>
                </a:lnTo>
                <a:lnTo>
                  <a:pt x="7368537" y="2173476"/>
                </a:lnTo>
                <a:lnTo>
                  <a:pt x="7226885" y="2725238"/>
                </a:lnTo>
                <a:lnTo>
                  <a:pt x="7084615" y="2173476"/>
                </a:lnTo>
                <a:close/>
                <a:moveTo>
                  <a:pt x="5804023" y="2173476"/>
                </a:moveTo>
                <a:lnTo>
                  <a:pt x="5804023" y="3080295"/>
                </a:lnTo>
                <a:lnTo>
                  <a:pt x="6568572" y="3080295"/>
                </a:lnTo>
                <a:lnTo>
                  <a:pt x="6568572" y="2874931"/>
                </a:lnTo>
                <a:lnTo>
                  <a:pt x="6084853" y="2874931"/>
                </a:lnTo>
                <a:lnTo>
                  <a:pt x="6084853" y="2696165"/>
                </a:lnTo>
                <a:lnTo>
                  <a:pt x="6520942" y="2696165"/>
                </a:lnTo>
                <a:lnTo>
                  <a:pt x="6520942" y="2511214"/>
                </a:lnTo>
                <a:lnTo>
                  <a:pt x="6084853" y="2511214"/>
                </a:lnTo>
                <a:lnTo>
                  <a:pt x="6084853" y="2367088"/>
                </a:lnTo>
                <a:lnTo>
                  <a:pt x="6554964" y="2367088"/>
                </a:lnTo>
                <a:lnTo>
                  <a:pt x="6554964" y="2173476"/>
                </a:lnTo>
                <a:close/>
                <a:moveTo>
                  <a:pt x="4826529" y="2173476"/>
                </a:moveTo>
                <a:lnTo>
                  <a:pt x="4826529" y="2397397"/>
                </a:lnTo>
                <a:lnTo>
                  <a:pt x="5112307" y="2397397"/>
                </a:lnTo>
                <a:lnTo>
                  <a:pt x="5112307" y="3080295"/>
                </a:lnTo>
                <a:lnTo>
                  <a:pt x="5392518" y="3080295"/>
                </a:lnTo>
                <a:lnTo>
                  <a:pt x="5392518" y="2397397"/>
                </a:lnTo>
                <a:lnTo>
                  <a:pt x="5678296" y="2397397"/>
                </a:lnTo>
                <a:lnTo>
                  <a:pt x="5678296" y="2173476"/>
                </a:lnTo>
                <a:close/>
                <a:moveTo>
                  <a:pt x="3491676" y="2173476"/>
                </a:moveTo>
                <a:lnTo>
                  <a:pt x="3491676" y="3080295"/>
                </a:lnTo>
                <a:lnTo>
                  <a:pt x="3772506" y="3080295"/>
                </a:lnTo>
                <a:lnTo>
                  <a:pt x="3772506" y="2173476"/>
                </a:lnTo>
                <a:close/>
                <a:moveTo>
                  <a:pt x="9270788" y="2158012"/>
                </a:moveTo>
                <a:cubicBezTo>
                  <a:pt x="9176353" y="2158012"/>
                  <a:pt x="9102022" y="2169868"/>
                  <a:pt x="9047795" y="2193579"/>
                </a:cubicBezTo>
                <a:cubicBezTo>
                  <a:pt x="8993567" y="2217291"/>
                  <a:pt x="8952948" y="2249869"/>
                  <a:pt x="8925937" y="2291313"/>
                </a:cubicBezTo>
                <a:cubicBezTo>
                  <a:pt x="8898926" y="2332757"/>
                  <a:pt x="8885421" y="2376779"/>
                  <a:pt x="8885421" y="2423377"/>
                </a:cubicBezTo>
                <a:cubicBezTo>
                  <a:pt x="8885421" y="2494306"/>
                  <a:pt x="8911813" y="2552658"/>
                  <a:pt x="8964598" y="2598432"/>
                </a:cubicBezTo>
                <a:cubicBezTo>
                  <a:pt x="9016969" y="2644206"/>
                  <a:pt x="9104599" y="2680907"/>
                  <a:pt x="9227489" y="2708536"/>
                </a:cubicBezTo>
                <a:cubicBezTo>
                  <a:pt x="9302541" y="2725032"/>
                  <a:pt x="9350377" y="2742558"/>
                  <a:pt x="9370996" y="2761115"/>
                </a:cubicBezTo>
                <a:cubicBezTo>
                  <a:pt x="9391615" y="2779672"/>
                  <a:pt x="9401924" y="2800703"/>
                  <a:pt x="9401924" y="2824209"/>
                </a:cubicBezTo>
                <a:cubicBezTo>
                  <a:pt x="9401924" y="2848951"/>
                  <a:pt x="9391099" y="2870704"/>
                  <a:pt x="9369450" y="2889467"/>
                </a:cubicBezTo>
                <a:cubicBezTo>
                  <a:pt x="9347800" y="2908231"/>
                  <a:pt x="9316974" y="2917612"/>
                  <a:pt x="9276974" y="2917612"/>
                </a:cubicBezTo>
                <a:cubicBezTo>
                  <a:pt x="9223364" y="2917612"/>
                  <a:pt x="9182127" y="2899261"/>
                  <a:pt x="9153260" y="2862560"/>
                </a:cubicBezTo>
                <a:cubicBezTo>
                  <a:pt x="9135528" y="2839879"/>
                  <a:pt x="9123775" y="2806889"/>
                  <a:pt x="9118002" y="2763589"/>
                </a:cubicBezTo>
                <a:lnTo>
                  <a:pt x="8851400" y="2780290"/>
                </a:lnTo>
                <a:cubicBezTo>
                  <a:pt x="8859235" y="2871838"/>
                  <a:pt x="8892844" y="2947303"/>
                  <a:pt x="8952226" y="3006686"/>
                </a:cubicBezTo>
                <a:cubicBezTo>
                  <a:pt x="9011609" y="3066068"/>
                  <a:pt x="9118414" y="3095759"/>
                  <a:pt x="9272644" y="3095759"/>
                </a:cubicBezTo>
                <a:cubicBezTo>
                  <a:pt x="9360480" y="3095759"/>
                  <a:pt x="9433265" y="3083079"/>
                  <a:pt x="9490998" y="3057718"/>
                </a:cubicBezTo>
                <a:cubicBezTo>
                  <a:pt x="9548731" y="3032356"/>
                  <a:pt x="9593680" y="2995139"/>
                  <a:pt x="9625846" y="2946066"/>
                </a:cubicBezTo>
                <a:cubicBezTo>
                  <a:pt x="9658011" y="2896993"/>
                  <a:pt x="9674094" y="2843384"/>
                  <a:pt x="9674094" y="2785239"/>
                </a:cubicBezTo>
                <a:cubicBezTo>
                  <a:pt x="9674094" y="2735754"/>
                  <a:pt x="9662032" y="2691011"/>
                  <a:pt x="9637908" y="2651010"/>
                </a:cubicBezTo>
                <a:cubicBezTo>
                  <a:pt x="9613784" y="2611009"/>
                  <a:pt x="9575226" y="2577503"/>
                  <a:pt x="9522236" y="2550493"/>
                </a:cubicBezTo>
                <a:cubicBezTo>
                  <a:pt x="9469245" y="2523482"/>
                  <a:pt x="9381512" y="2496781"/>
                  <a:pt x="9259035" y="2470388"/>
                </a:cubicBezTo>
                <a:cubicBezTo>
                  <a:pt x="9209550" y="2460079"/>
                  <a:pt x="9178209" y="2448945"/>
                  <a:pt x="9165013" y="2436986"/>
                </a:cubicBezTo>
                <a:cubicBezTo>
                  <a:pt x="9151405" y="2425439"/>
                  <a:pt x="9144601" y="2412449"/>
                  <a:pt x="9144601" y="2398016"/>
                </a:cubicBezTo>
                <a:cubicBezTo>
                  <a:pt x="9144601" y="2378222"/>
                  <a:pt x="9152848" y="2361417"/>
                  <a:pt x="9169343" y="2347603"/>
                </a:cubicBezTo>
                <a:cubicBezTo>
                  <a:pt x="9185838" y="2333788"/>
                  <a:pt x="9210374" y="2326881"/>
                  <a:pt x="9242953" y="2326881"/>
                </a:cubicBezTo>
                <a:cubicBezTo>
                  <a:pt x="9282541" y="2326881"/>
                  <a:pt x="9313572" y="2336159"/>
                  <a:pt x="9336047" y="2354716"/>
                </a:cubicBezTo>
                <a:cubicBezTo>
                  <a:pt x="9358521" y="2373273"/>
                  <a:pt x="9373264" y="2402964"/>
                  <a:pt x="9380275" y="2443790"/>
                </a:cubicBezTo>
                <a:lnTo>
                  <a:pt x="9644403" y="2428326"/>
                </a:lnTo>
                <a:cubicBezTo>
                  <a:pt x="9632856" y="2334303"/>
                  <a:pt x="9596669" y="2265746"/>
                  <a:pt x="9535844" y="2222652"/>
                </a:cubicBezTo>
                <a:cubicBezTo>
                  <a:pt x="9475018" y="2179559"/>
                  <a:pt x="9386666" y="2158012"/>
                  <a:pt x="9270788" y="2158012"/>
                </a:cubicBezTo>
                <a:close/>
                <a:moveTo>
                  <a:pt x="4346363" y="2158012"/>
                </a:moveTo>
                <a:cubicBezTo>
                  <a:pt x="4251929" y="2158012"/>
                  <a:pt x="4177598" y="2169868"/>
                  <a:pt x="4123370" y="2193579"/>
                </a:cubicBezTo>
                <a:cubicBezTo>
                  <a:pt x="4069143" y="2217291"/>
                  <a:pt x="4028523" y="2249869"/>
                  <a:pt x="4001513" y="2291313"/>
                </a:cubicBezTo>
                <a:cubicBezTo>
                  <a:pt x="3974502" y="2332757"/>
                  <a:pt x="3960996" y="2376779"/>
                  <a:pt x="3960996" y="2423377"/>
                </a:cubicBezTo>
                <a:cubicBezTo>
                  <a:pt x="3960996" y="2494306"/>
                  <a:pt x="3987389" y="2552658"/>
                  <a:pt x="4040173" y="2598432"/>
                </a:cubicBezTo>
                <a:cubicBezTo>
                  <a:pt x="4092545" y="2644206"/>
                  <a:pt x="4180176" y="2680907"/>
                  <a:pt x="4303064" y="2708536"/>
                </a:cubicBezTo>
                <a:cubicBezTo>
                  <a:pt x="4378116" y="2725032"/>
                  <a:pt x="4425952" y="2742558"/>
                  <a:pt x="4446571" y="2761115"/>
                </a:cubicBezTo>
                <a:cubicBezTo>
                  <a:pt x="4467191" y="2779672"/>
                  <a:pt x="4477500" y="2800703"/>
                  <a:pt x="4477500" y="2824209"/>
                </a:cubicBezTo>
                <a:cubicBezTo>
                  <a:pt x="4477500" y="2848951"/>
                  <a:pt x="4466675" y="2870704"/>
                  <a:pt x="4445025" y="2889467"/>
                </a:cubicBezTo>
                <a:cubicBezTo>
                  <a:pt x="4423375" y="2908231"/>
                  <a:pt x="4392550" y="2917612"/>
                  <a:pt x="4352549" y="2917612"/>
                </a:cubicBezTo>
                <a:cubicBezTo>
                  <a:pt x="4298940" y="2917612"/>
                  <a:pt x="4257702" y="2899261"/>
                  <a:pt x="4228836" y="2862560"/>
                </a:cubicBezTo>
                <a:cubicBezTo>
                  <a:pt x="4211103" y="2839879"/>
                  <a:pt x="4199351" y="2806889"/>
                  <a:pt x="4193578" y="2763589"/>
                </a:cubicBezTo>
                <a:lnTo>
                  <a:pt x="3926975" y="2780290"/>
                </a:lnTo>
                <a:cubicBezTo>
                  <a:pt x="3934811" y="2871838"/>
                  <a:pt x="3968419" y="2947303"/>
                  <a:pt x="4027802" y="3006686"/>
                </a:cubicBezTo>
                <a:cubicBezTo>
                  <a:pt x="4087184" y="3066068"/>
                  <a:pt x="4193990" y="3095759"/>
                  <a:pt x="4348219" y="3095759"/>
                </a:cubicBezTo>
                <a:cubicBezTo>
                  <a:pt x="4436056" y="3095759"/>
                  <a:pt x="4508840" y="3083079"/>
                  <a:pt x="4566573" y="3057718"/>
                </a:cubicBezTo>
                <a:cubicBezTo>
                  <a:pt x="4624306" y="3032356"/>
                  <a:pt x="4669255" y="2995139"/>
                  <a:pt x="4701421" y="2946066"/>
                </a:cubicBezTo>
                <a:cubicBezTo>
                  <a:pt x="4733586" y="2896993"/>
                  <a:pt x="4749669" y="2843384"/>
                  <a:pt x="4749669" y="2785239"/>
                </a:cubicBezTo>
                <a:cubicBezTo>
                  <a:pt x="4749669" y="2735754"/>
                  <a:pt x="4737608" y="2691011"/>
                  <a:pt x="4713483" y="2651010"/>
                </a:cubicBezTo>
                <a:cubicBezTo>
                  <a:pt x="4689359" y="2611009"/>
                  <a:pt x="4650802" y="2577503"/>
                  <a:pt x="4597811" y="2550493"/>
                </a:cubicBezTo>
                <a:cubicBezTo>
                  <a:pt x="4544821" y="2523482"/>
                  <a:pt x="4457087" y="2496781"/>
                  <a:pt x="4334611" y="2470388"/>
                </a:cubicBezTo>
                <a:cubicBezTo>
                  <a:pt x="4285126" y="2460079"/>
                  <a:pt x="4253784" y="2448945"/>
                  <a:pt x="4240589" y="2436986"/>
                </a:cubicBezTo>
                <a:cubicBezTo>
                  <a:pt x="4226980" y="2425439"/>
                  <a:pt x="4220176" y="2412449"/>
                  <a:pt x="4220176" y="2398016"/>
                </a:cubicBezTo>
                <a:cubicBezTo>
                  <a:pt x="4220176" y="2378222"/>
                  <a:pt x="4228424" y="2361417"/>
                  <a:pt x="4244918" y="2347603"/>
                </a:cubicBezTo>
                <a:cubicBezTo>
                  <a:pt x="4261414" y="2333788"/>
                  <a:pt x="4285950" y="2326881"/>
                  <a:pt x="4318528" y="2326881"/>
                </a:cubicBezTo>
                <a:cubicBezTo>
                  <a:pt x="4358117" y="2326881"/>
                  <a:pt x="4389148" y="2336159"/>
                  <a:pt x="4411623" y="2354716"/>
                </a:cubicBezTo>
                <a:cubicBezTo>
                  <a:pt x="4434097" y="2373273"/>
                  <a:pt x="4448839" y="2402964"/>
                  <a:pt x="4455850" y="2443790"/>
                </a:cubicBezTo>
                <a:lnTo>
                  <a:pt x="4719978" y="2428326"/>
                </a:lnTo>
                <a:cubicBezTo>
                  <a:pt x="4708431" y="2334303"/>
                  <a:pt x="4672245" y="2265746"/>
                  <a:pt x="4611419" y="2222652"/>
                </a:cubicBezTo>
                <a:cubicBezTo>
                  <a:pt x="4550594" y="2179559"/>
                  <a:pt x="4462242" y="2158012"/>
                  <a:pt x="4346363" y="2158012"/>
                </a:cubicBezTo>
                <a:close/>
                <a:moveTo>
                  <a:pt x="2936664" y="2158012"/>
                </a:moveTo>
                <a:cubicBezTo>
                  <a:pt x="2842229" y="2158012"/>
                  <a:pt x="2767898" y="2169868"/>
                  <a:pt x="2713670" y="2193579"/>
                </a:cubicBezTo>
                <a:cubicBezTo>
                  <a:pt x="2659443" y="2217291"/>
                  <a:pt x="2618824" y="2249869"/>
                  <a:pt x="2591813" y="2291313"/>
                </a:cubicBezTo>
                <a:cubicBezTo>
                  <a:pt x="2564802" y="2332757"/>
                  <a:pt x="2551296" y="2376779"/>
                  <a:pt x="2551296" y="2423377"/>
                </a:cubicBezTo>
                <a:cubicBezTo>
                  <a:pt x="2551296" y="2494306"/>
                  <a:pt x="2577689" y="2552658"/>
                  <a:pt x="2630473" y="2598432"/>
                </a:cubicBezTo>
                <a:cubicBezTo>
                  <a:pt x="2682845" y="2644206"/>
                  <a:pt x="2770475" y="2680907"/>
                  <a:pt x="2893364" y="2708536"/>
                </a:cubicBezTo>
                <a:cubicBezTo>
                  <a:pt x="2968417" y="2725032"/>
                  <a:pt x="3016253" y="2742558"/>
                  <a:pt x="3036871" y="2761115"/>
                </a:cubicBezTo>
                <a:cubicBezTo>
                  <a:pt x="3057490" y="2779672"/>
                  <a:pt x="3067800" y="2800703"/>
                  <a:pt x="3067800" y="2824209"/>
                </a:cubicBezTo>
                <a:cubicBezTo>
                  <a:pt x="3067800" y="2848951"/>
                  <a:pt x="3056975" y="2870704"/>
                  <a:pt x="3035325" y="2889467"/>
                </a:cubicBezTo>
                <a:cubicBezTo>
                  <a:pt x="3013675" y="2908231"/>
                  <a:pt x="2982850" y="2917612"/>
                  <a:pt x="2942849" y="2917612"/>
                </a:cubicBezTo>
                <a:cubicBezTo>
                  <a:pt x="2889240" y="2917612"/>
                  <a:pt x="2848002" y="2899261"/>
                  <a:pt x="2819136" y="2862560"/>
                </a:cubicBezTo>
                <a:cubicBezTo>
                  <a:pt x="2801404" y="2839879"/>
                  <a:pt x="2789651" y="2806889"/>
                  <a:pt x="2783878" y="2763589"/>
                </a:cubicBezTo>
                <a:lnTo>
                  <a:pt x="2517275" y="2780290"/>
                </a:lnTo>
                <a:cubicBezTo>
                  <a:pt x="2525111" y="2871838"/>
                  <a:pt x="2558719" y="2947303"/>
                  <a:pt x="2618102" y="3006686"/>
                </a:cubicBezTo>
                <a:cubicBezTo>
                  <a:pt x="2677484" y="3066068"/>
                  <a:pt x="2784290" y="3095759"/>
                  <a:pt x="2938520" y="3095759"/>
                </a:cubicBezTo>
                <a:cubicBezTo>
                  <a:pt x="3026356" y="3095759"/>
                  <a:pt x="3099141" y="3083079"/>
                  <a:pt x="3156874" y="3057718"/>
                </a:cubicBezTo>
                <a:cubicBezTo>
                  <a:pt x="3214606" y="3032356"/>
                  <a:pt x="3259556" y="2995139"/>
                  <a:pt x="3291721" y="2946066"/>
                </a:cubicBezTo>
                <a:cubicBezTo>
                  <a:pt x="3323887" y="2896993"/>
                  <a:pt x="3339969" y="2843384"/>
                  <a:pt x="3339969" y="2785239"/>
                </a:cubicBezTo>
                <a:cubicBezTo>
                  <a:pt x="3339969" y="2735754"/>
                  <a:pt x="3327907" y="2691011"/>
                  <a:pt x="3303783" y="2651010"/>
                </a:cubicBezTo>
                <a:cubicBezTo>
                  <a:pt x="3279659" y="2611009"/>
                  <a:pt x="3241102" y="2577503"/>
                  <a:pt x="3188111" y="2550493"/>
                </a:cubicBezTo>
                <a:cubicBezTo>
                  <a:pt x="3135120" y="2523482"/>
                  <a:pt x="3047387" y="2496781"/>
                  <a:pt x="2924911" y="2470388"/>
                </a:cubicBezTo>
                <a:cubicBezTo>
                  <a:pt x="2875426" y="2460079"/>
                  <a:pt x="2844085" y="2448945"/>
                  <a:pt x="2830889" y="2436986"/>
                </a:cubicBezTo>
                <a:cubicBezTo>
                  <a:pt x="2817280" y="2425439"/>
                  <a:pt x="2810476" y="2412449"/>
                  <a:pt x="2810476" y="2398016"/>
                </a:cubicBezTo>
                <a:cubicBezTo>
                  <a:pt x="2810476" y="2378222"/>
                  <a:pt x="2818724" y="2361417"/>
                  <a:pt x="2835219" y="2347603"/>
                </a:cubicBezTo>
                <a:cubicBezTo>
                  <a:pt x="2851714" y="2333788"/>
                  <a:pt x="2876250" y="2326881"/>
                  <a:pt x="2908828" y="2326881"/>
                </a:cubicBezTo>
                <a:cubicBezTo>
                  <a:pt x="2948417" y="2326881"/>
                  <a:pt x="2979448" y="2336159"/>
                  <a:pt x="3001923" y="2354716"/>
                </a:cubicBezTo>
                <a:cubicBezTo>
                  <a:pt x="3024397" y="2373273"/>
                  <a:pt x="3039139" y="2402964"/>
                  <a:pt x="3046150" y="2443790"/>
                </a:cubicBezTo>
                <a:lnTo>
                  <a:pt x="3310278" y="2428326"/>
                </a:lnTo>
                <a:cubicBezTo>
                  <a:pt x="3298731" y="2334303"/>
                  <a:pt x="3262545" y="2265746"/>
                  <a:pt x="3201719" y="2222652"/>
                </a:cubicBezTo>
                <a:cubicBezTo>
                  <a:pt x="3140894" y="2179559"/>
                  <a:pt x="3052542" y="2158012"/>
                  <a:pt x="2936664" y="215801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T" sz="10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FB8C30-20DE-9DD3-55D1-F411023FC0FC}"/>
              </a:ext>
            </a:extLst>
          </p:cNvPr>
          <p:cNvSpPr/>
          <p:nvPr/>
        </p:nvSpPr>
        <p:spPr>
          <a:xfrm>
            <a:off x="12600000" y="5407741"/>
            <a:ext cx="10200640" cy="322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141368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CD2FC3-A2A1-4401-0741-17EA18FA242F}"/>
              </a:ext>
            </a:extLst>
          </p:cNvPr>
          <p:cNvSpPr txBox="1"/>
          <p:nvPr/>
        </p:nvSpPr>
        <p:spPr>
          <a:xfrm>
            <a:off x="314326" y="1616768"/>
            <a:ext cx="3600000" cy="1077218"/>
          </a:xfrm>
          <a:prstGeom prst="rect">
            <a:avLst/>
          </a:prstGeom>
          <a:noFill/>
          <a:effectLst>
            <a:outerShdw blurRad="50800" dist="76200" dir="5400000" algn="ctr" rotWithShape="0">
              <a:srgbClr val="000000">
                <a:alpha val="31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PT" sz="3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PARA TRÁFEGO URBANO</a:t>
            </a:r>
          </a:p>
          <a:p>
            <a:r>
              <a:rPr lang="en-PT" sz="3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EM CIDADES INTELIGENTES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170773-589B-EC61-9062-81CF6742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/>
              <a:t>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02838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24000">
              <a:srgbClr val="000F2A"/>
            </a:gs>
            <a:gs pos="70000">
              <a:srgbClr val="12004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Conexão reta 109">
            <a:extLst>
              <a:ext uri="{FF2B5EF4-FFF2-40B4-BE49-F238E27FC236}">
                <a16:creationId xmlns:a16="http://schemas.microsoft.com/office/drawing/2014/main" id="{FBD7889D-9D68-645F-4C0D-BC0428543032}"/>
              </a:ext>
            </a:extLst>
          </p:cNvPr>
          <p:cNvCxnSpPr>
            <a:cxnSpLocks/>
          </p:cNvCxnSpPr>
          <p:nvPr/>
        </p:nvCxnSpPr>
        <p:spPr>
          <a:xfrm flipV="1">
            <a:off x="-13745" y="3698989"/>
            <a:ext cx="6480000" cy="11807"/>
          </a:xfrm>
          <a:prstGeom prst="line">
            <a:avLst/>
          </a:prstGeom>
          <a:ln w="984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xão reta 105">
            <a:extLst>
              <a:ext uri="{FF2B5EF4-FFF2-40B4-BE49-F238E27FC236}">
                <a16:creationId xmlns:a16="http://schemas.microsoft.com/office/drawing/2014/main" id="{8B944D29-BD12-7EC1-671C-42BBB0C1A1BF}"/>
              </a:ext>
            </a:extLst>
          </p:cNvPr>
          <p:cNvCxnSpPr>
            <a:cxnSpLocks/>
          </p:cNvCxnSpPr>
          <p:nvPr/>
        </p:nvCxnSpPr>
        <p:spPr>
          <a:xfrm>
            <a:off x="6960258" y="1182349"/>
            <a:ext cx="4248516" cy="0"/>
          </a:xfrm>
          <a:prstGeom prst="line">
            <a:avLst/>
          </a:prstGeom>
          <a:ln w="984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xão reta 107">
            <a:extLst>
              <a:ext uri="{FF2B5EF4-FFF2-40B4-BE49-F238E27FC236}">
                <a16:creationId xmlns:a16="http://schemas.microsoft.com/office/drawing/2014/main" id="{10F6DEF9-B844-7121-D64F-E8133009922C}"/>
              </a:ext>
            </a:extLst>
          </p:cNvPr>
          <p:cNvCxnSpPr>
            <a:cxnSpLocks/>
          </p:cNvCxnSpPr>
          <p:nvPr/>
        </p:nvCxnSpPr>
        <p:spPr>
          <a:xfrm>
            <a:off x="6462999" y="3339767"/>
            <a:ext cx="4249601" cy="0"/>
          </a:xfrm>
          <a:prstGeom prst="line">
            <a:avLst/>
          </a:prstGeom>
          <a:ln w="984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xão reta 106">
            <a:extLst>
              <a:ext uri="{FF2B5EF4-FFF2-40B4-BE49-F238E27FC236}">
                <a16:creationId xmlns:a16="http://schemas.microsoft.com/office/drawing/2014/main" id="{96D77C8B-F993-53BE-B28F-34776B976EF2}"/>
              </a:ext>
            </a:extLst>
          </p:cNvPr>
          <p:cNvCxnSpPr/>
          <p:nvPr/>
        </p:nvCxnSpPr>
        <p:spPr>
          <a:xfrm>
            <a:off x="947325" y="1036768"/>
            <a:ext cx="3877193" cy="0"/>
          </a:xfrm>
          <a:prstGeom prst="line">
            <a:avLst/>
          </a:prstGeom>
          <a:ln w="984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4F4C52E5-C3C9-C476-5194-150F9B66BE4D}"/>
              </a:ext>
            </a:extLst>
          </p:cNvPr>
          <p:cNvGrpSpPr/>
          <p:nvPr/>
        </p:nvGrpSpPr>
        <p:grpSpPr>
          <a:xfrm>
            <a:off x="3978195" y="99233"/>
            <a:ext cx="3696913" cy="3884294"/>
            <a:chOff x="3814905" y="99233"/>
            <a:chExt cx="3696913" cy="3884294"/>
          </a:xfrm>
        </p:grpSpPr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4EC15327-9C18-97B7-AA20-DE25BDE3B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946" t="11694" r="7943" b="1137"/>
            <a:stretch>
              <a:fillRect/>
            </a:stretch>
          </p:blipFill>
          <p:spPr>
            <a:xfrm>
              <a:off x="5759853" y="2146016"/>
              <a:ext cx="1751965" cy="1837511"/>
            </a:xfrm>
            <a:custGeom>
              <a:avLst/>
              <a:gdLst>
                <a:gd name="connsiteX0" fmla="*/ 1038880 w 1751965"/>
                <a:gd name="connsiteY0" fmla="*/ 0 h 1837511"/>
                <a:gd name="connsiteX1" fmla="*/ 1751965 w 1751965"/>
                <a:gd name="connsiteY1" fmla="*/ 0 h 1837511"/>
                <a:gd name="connsiteX2" fmla="*/ 0 w 1751965"/>
                <a:gd name="connsiteY2" fmla="*/ 1837511 h 1837511"/>
                <a:gd name="connsiteX3" fmla="*/ 0 w 1751965"/>
                <a:gd name="connsiteY3" fmla="*/ 1069110 h 1837511"/>
                <a:gd name="connsiteX4" fmla="*/ 79250 w 1751965"/>
                <a:gd name="connsiteY4" fmla="*/ 1065108 h 1837511"/>
                <a:gd name="connsiteX5" fmla="*/ 1038961 w 1751965"/>
                <a:gd name="connsiteY5" fmla="*/ 1616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1">
                  <a:moveTo>
                    <a:pt x="1038880" y="0"/>
                  </a:moveTo>
                  <a:lnTo>
                    <a:pt x="1751965" y="0"/>
                  </a:lnTo>
                  <a:cubicBezTo>
                    <a:pt x="1751965" y="1014829"/>
                    <a:pt x="967584" y="1837511"/>
                    <a:pt x="0" y="1837511"/>
                  </a:cubicBezTo>
                  <a:lnTo>
                    <a:pt x="0" y="1069110"/>
                  </a:lnTo>
                  <a:lnTo>
                    <a:pt x="79250" y="1065108"/>
                  </a:lnTo>
                  <a:cubicBezTo>
                    <a:pt x="618305" y="1010364"/>
                    <a:pt x="1038961" y="555114"/>
                    <a:pt x="1038961" y="1616"/>
                  </a:cubicBezTo>
                  <a:close/>
                </a:path>
              </a:pathLst>
            </a:custGeom>
          </p:spPr>
        </p:pic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2F5A06F2-0FEF-1F9E-5829-7C682ED64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9972" t="9439" r="3871" b="2578"/>
            <a:stretch>
              <a:fillRect/>
            </a:stretch>
          </p:blipFill>
          <p:spPr>
            <a:xfrm>
              <a:off x="3814905" y="99482"/>
              <a:ext cx="1751966" cy="1837512"/>
            </a:xfrm>
            <a:custGeom>
              <a:avLst/>
              <a:gdLst>
                <a:gd name="connsiteX0" fmla="*/ 1751966 w 1751966"/>
                <a:gd name="connsiteY0" fmla="*/ 0 h 1837512"/>
                <a:gd name="connsiteX1" fmla="*/ 1751966 w 1751966"/>
                <a:gd name="connsiteY1" fmla="*/ 819542 h 1837512"/>
                <a:gd name="connsiteX2" fmla="*/ 1647063 w 1751966"/>
                <a:gd name="connsiteY2" fmla="*/ 824839 h 1837512"/>
                <a:gd name="connsiteX3" fmla="*/ 692871 w 1751966"/>
                <a:gd name="connsiteY3" fmla="*/ 1779031 h 1837512"/>
                <a:gd name="connsiteX4" fmla="*/ 689918 w 1751966"/>
                <a:gd name="connsiteY4" fmla="*/ 1837512 h 1837512"/>
                <a:gd name="connsiteX5" fmla="*/ 0 w 1751966"/>
                <a:gd name="connsiteY5" fmla="*/ 1837512 h 1837512"/>
                <a:gd name="connsiteX6" fmla="*/ 1751966 w 1751966"/>
                <a:gd name="connsiteY6" fmla="*/ 0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2">
                  <a:moveTo>
                    <a:pt x="1751966" y="0"/>
                  </a:moveTo>
                  <a:lnTo>
                    <a:pt x="1751966" y="819542"/>
                  </a:lnTo>
                  <a:lnTo>
                    <a:pt x="1647063" y="824839"/>
                  </a:lnTo>
                  <a:cubicBezTo>
                    <a:pt x="1143945" y="875934"/>
                    <a:pt x="743966" y="1275913"/>
                    <a:pt x="692871" y="1779031"/>
                  </a:cubicBezTo>
                  <a:lnTo>
                    <a:pt x="689918" y="1837512"/>
                  </a:lnTo>
                  <a:lnTo>
                    <a:pt x="0" y="1837512"/>
                  </a:lnTo>
                  <a:cubicBezTo>
                    <a:pt x="0" y="822682"/>
                    <a:pt x="784382" y="0"/>
                    <a:pt x="1751966" y="0"/>
                  </a:cubicBezTo>
                  <a:close/>
                </a:path>
              </a:pathLst>
            </a:custGeom>
          </p:spPr>
        </p:pic>
        <p:pic>
          <p:nvPicPr>
            <p:cNvPr id="45" name="Imagem 44">
              <a:extLst>
                <a:ext uri="{FF2B5EF4-FFF2-40B4-BE49-F238E27FC236}">
                  <a16:creationId xmlns:a16="http://schemas.microsoft.com/office/drawing/2014/main" id="{9A7F052D-3A03-7D4A-F7EA-024BF1557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9432" t="7526" r="5753" b="8914"/>
            <a:stretch>
              <a:fillRect/>
            </a:stretch>
          </p:blipFill>
          <p:spPr>
            <a:xfrm>
              <a:off x="3819211" y="2140560"/>
              <a:ext cx="1751966" cy="1837511"/>
            </a:xfrm>
            <a:custGeom>
              <a:avLst/>
              <a:gdLst>
                <a:gd name="connsiteX0" fmla="*/ 0 w 1751966"/>
                <a:gd name="connsiteY0" fmla="*/ 0 h 1837511"/>
                <a:gd name="connsiteX1" fmla="*/ 690874 w 1751966"/>
                <a:gd name="connsiteY1" fmla="*/ 0 h 1837511"/>
                <a:gd name="connsiteX2" fmla="*/ 690323 w 1751966"/>
                <a:gd name="connsiteY2" fmla="*/ 10909 h 1837511"/>
                <a:gd name="connsiteX3" fmla="*/ 1650034 w 1751966"/>
                <a:gd name="connsiteY3" fmla="*/ 1074401 h 1837511"/>
                <a:gd name="connsiteX4" fmla="*/ 1751966 w 1751966"/>
                <a:gd name="connsiteY4" fmla="*/ 1079548 h 1837511"/>
                <a:gd name="connsiteX5" fmla="*/ 1751966 w 1751966"/>
                <a:gd name="connsiteY5" fmla="*/ 1837511 h 1837511"/>
                <a:gd name="connsiteX6" fmla="*/ 0 w 1751966"/>
                <a:gd name="connsiteY6" fmla="*/ 0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1">
                  <a:moveTo>
                    <a:pt x="0" y="0"/>
                  </a:moveTo>
                  <a:lnTo>
                    <a:pt x="690874" y="0"/>
                  </a:lnTo>
                  <a:lnTo>
                    <a:pt x="690323" y="10909"/>
                  </a:lnTo>
                  <a:cubicBezTo>
                    <a:pt x="690323" y="564407"/>
                    <a:pt x="1110979" y="1019657"/>
                    <a:pt x="1650034" y="1074401"/>
                  </a:cubicBezTo>
                  <a:lnTo>
                    <a:pt x="1751966" y="1079548"/>
                  </a:lnTo>
                  <a:lnTo>
                    <a:pt x="1751966" y="1837511"/>
                  </a:lnTo>
                  <a:cubicBezTo>
                    <a:pt x="784382" y="1837511"/>
                    <a:pt x="0" y="1014829"/>
                    <a:pt x="0" y="0"/>
                  </a:cubicBezTo>
                  <a:close/>
                </a:path>
              </a:pathLst>
            </a:custGeom>
          </p:spPr>
        </p:pic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69D866E3-F228-B0D4-8275-31DA51D1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0765" t="8490" r="3647" b="3173"/>
            <a:stretch>
              <a:fillRect/>
            </a:stretch>
          </p:blipFill>
          <p:spPr>
            <a:xfrm>
              <a:off x="5759853" y="99233"/>
              <a:ext cx="1751965" cy="1837512"/>
            </a:xfrm>
            <a:custGeom>
              <a:avLst/>
              <a:gdLst>
                <a:gd name="connsiteX0" fmla="*/ 0 w 1751965"/>
                <a:gd name="connsiteY0" fmla="*/ 0 h 1837512"/>
                <a:gd name="connsiteX1" fmla="*/ 1751965 w 1751965"/>
                <a:gd name="connsiteY1" fmla="*/ 1837512 h 1837512"/>
                <a:gd name="connsiteX2" fmla="*/ 1038405 w 1751965"/>
                <a:gd name="connsiteY2" fmla="*/ 1837512 h 1837512"/>
                <a:gd name="connsiteX3" fmla="*/ 1035452 w 1751965"/>
                <a:gd name="connsiteY3" fmla="*/ 1779031 h 1837512"/>
                <a:gd name="connsiteX4" fmla="*/ 81260 w 1751965"/>
                <a:gd name="connsiteY4" fmla="*/ 824839 h 1837512"/>
                <a:gd name="connsiteX5" fmla="*/ 0 w 1751965"/>
                <a:gd name="connsiteY5" fmla="*/ 820736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2">
                  <a:moveTo>
                    <a:pt x="0" y="0"/>
                  </a:moveTo>
                  <a:cubicBezTo>
                    <a:pt x="967584" y="0"/>
                    <a:pt x="1751965" y="822682"/>
                    <a:pt x="1751965" y="1837512"/>
                  </a:cubicBezTo>
                  <a:lnTo>
                    <a:pt x="1038405" y="1837512"/>
                  </a:lnTo>
                  <a:lnTo>
                    <a:pt x="1035452" y="1779031"/>
                  </a:lnTo>
                  <a:cubicBezTo>
                    <a:pt x="984358" y="1275913"/>
                    <a:pt x="584378" y="875934"/>
                    <a:pt x="81260" y="824839"/>
                  </a:cubicBezTo>
                  <a:lnTo>
                    <a:pt x="0" y="820736"/>
                  </a:lnTo>
                  <a:close/>
                </a:path>
              </a:pathLst>
            </a:cu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9197FD0-1AFA-45B6-12C9-96858F226356}"/>
              </a:ext>
            </a:extLst>
          </p:cNvPr>
          <p:cNvSpPr txBox="1"/>
          <p:nvPr/>
        </p:nvSpPr>
        <p:spPr>
          <a:xfrm>
            <a:off x="5158057" y="4471989"/>
            <a:ext cx="29662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400" b="1" dirty="0">
                <a:solidFill>
                  <a:schemeClr val="tx1">
                    <a:alpha val="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IEEE</a:t>
            </a:r>
            <a:br>
              <a:rPr lang="en-PT" sz="2400" b="1" dirty="0">
                <a:solidFill>
                  <a:schemeClr val="tx1">
                    <a:alpha val="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PT" sz="2400" b="1" dirty="0">
                <a:solidFill>
                  <a:schemeClr val="tx1">
                    <a:alpha val="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Xplore</a:t>
            </a:r>
          </a:p>
          <a:p>
            <a:endParaRPr lang="en-PT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4A6F87-EE43-5211-6DD9-410F8C2D2246}"/>
              </a:ext>
            </a:extLst>
          </p:cNvPr>
          <p:cNvSpPr txBox="1"/>
          <p:nvPr/>
        </p:nvSpPr>
        <p:spPr>
          <a:xfrm>
            <a:off x="6759361" y="5738125"/>
            <a:ext cx="296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400" b="1" dirty="0">
                <a:solidFill>
                  <a:schemeClr val="tx1">
                    <a:alpha val="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MDPI</a:t>
            </a:r>
            <a:endParaRPr lang="en-PT" b="1" dirty="0">
              <a:solidFill>
                <a:schemeClr val="tx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endParaRPr lang="en-PT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4D2BC-5AC7-D3E7-BF46-46143A98923E}"/>
              </a:ext>
            </a:extLst>
          </p:cNvPr>
          <p:cNvSpPr txBox="1"/>
          <p:nvPr/>
        </p:nvSpPr>
        <p:spPr>
          <a:xfrm>
            <a:off x="4105879" y="3793228"/>
            <a:ext cx="398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b="1" dirty="0">
                <a:solidFill>
                  <a:schemeClr val="tx1">
                    <a:alpha val="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Semantic Scholar</a:t>
            </a:r>
          </a:p>
          <a:p>
            <a:endParaRPr lang="en-PT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B9463-81E9-65C8-5510-B5A2E9F7299E}"/>
              </a:ext>
            </a:extLst>
          </p:cNvPr>
          <p:cNvSpPr txBox="1"/>
          <p:nvPr/>
        </p:nvSpPr>
        <p:spPr>
          <a:xfrm>
            <a:off x="4155256" y="5375256"/>
            <a:ext cx="398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b="1" dirty="0">
                <a:solidFill>
                  <a:schemeClr val="tx1">
                    <a:alpha val="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Springer Link</a:t>
            </a:r>
          </a:p>
          <a:p>
            <a:endParaRPr lang="en-PT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AC3B07-047C-FE3B-A152-B2D5CEB9C21D}"/>
              </a:ext>
            </a:extLst>
          </p:cNvPr>
          <p:cNvSpPr txBox="1"/>
          <p:nvPr/>
        </p:nvSpPr>
        <p:spPr>
          <a:xfrm>
            <a:off x="4010270" y="4218057"/>
            <a:ext cx="29662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400" b="1" dirty="0">
                <a:solidFill>
                  <a:schemeClr val="tx1">
                    <a:alpha val="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Research</a:t>
            </a:r>
          </a:p>
          <a:p>
            <a:r>
              <a:rPr lang="en-PT" sz="2400" b="1" dirty="0">
                <a:solidFill>
                  <a:schemeClr val="tx1">
                    <a:alpha val="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Gate</a:t>
            </a:r>
          </a:p>
          <a:p>
            <a:endParaRPr lang="en-PT" dirty="0">
              <a:solidFill>
                <a:schemeClr val="tx1">
                  <a:alpha val="0"/>
                </a:schemeClr>
              </a:solidFill>
            </a:endParaRPr>
          </a:p>
        </p:txBody>
      </p:sp>
      <p:pic>
        <p:nvPicPr>
          <p:cNvPr id="1028" name="Picture 4" descr="Understanding Smart City Solutions - Geospatial World Blogs">
            <a:extLst>
              <a:ext uri="{FF2B5EF4-FFF2-40B4-BE49-F238E27FC236}">
                <a16:creationId xmlns:a16="http://schemas.microsoft.com/office/drawing/2014/main" id="{8D9E26FD-0DC5-8812-9285-BD86045B2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2675"/>
            <a:ext cx="12192000" cy="517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E5957C-9E2D-04F9-23AE-00E70F72A25B}"/>
              </a:ext>
            </a:extLst>
          </p:cNvPr>
          <p:cNvSpPr/>
          <p:nvPr/>
        </p:nvSpPr>
        <p:spPr>
          <a:xfrm>
            <a:off x="12777216" y="0"/>
            <a:ext cx="4033652" cy="6858000"/>
          </a:xfrm>
          <a:prstGeom prst="rect">
            <a:avLst/>
          </a:prstGeom>
          <a:solidFill>
            <a:srgbClr val="67516D"/>
          </a:solidFill>
          <a:ln>
            <a:solidFill>
              <a:srgbClr val="6751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AGENTES E SISTEMAS 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MULTIAGENTES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C5B43-52EB-B7B4-6D10-A286888B3AA5}"/>
              </a:ext>
            </a:extLst>
          </p:cNvPr>
          <p:cNvSpPr/>
          <p:nvPr/>
        </p:nvSpPr>
        <p:spPr>
          <a:xfrm>
            <a:off x="12336404" y="0"/>
            <a:ext cx="440812" cy="6858000"/>
          </a:xfrm>
          <a:prstGeom prst="rect">
            <a:avLst/>
          </a:prstGeom>
          <a:solidFill>
            <a:srgbClr val="54292C"/>
          </a:solidFill>
          <a:ln>
            <a:solidFill>
              <a:srgbClr val="54292C"/>
            </a:solidFill>
          </a:ln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ANÁLISE DO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ESTADO DE ARTE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3D6E7-A68C-87C0-EEA2-1538408FBDE7}"/>
              </a:ext>
            </a:extLst>
          </p:cNvPr>
          <p:cNvSpPr/>
          <p:nvPr/>
        </p:nvSpPr>
        <p:spPr>
          <a:xfrm>
            <a:off x="-4187952" y="0"/>
            <a:ext cx="4033652" cy="6858000"/>
          </a:xfrm>
          <a:prstGeom prst="rect">
            <a:avLst/>
          </a:prstGeom>
          <a:solidFill>
            <a:srgbClr val="D48969"/>
          </a:solidFill>
          <a:ln>
            <a:solidFill>
              <a:srgbClr val="D48969"/>
            </a:solidFill>
          </a:ln>
          <a:effectLst>
            <a:outerShdw blurRad="50800" dist="128915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TRÁFEGO URBANO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 CIDADES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INTELIGENTES</a:t>
            </a: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7B67A897-1854-CD34-65B5-CA7738E28648}"/>
              </a:ext>
            </a:extLst>
          </p:cNvPr>
          <p:cNvSpPr txBox="1"/>
          <p:nvPr/>
        </p:nvSpPr>
        <p:spPr>
          <a:xfrm>
            <a:off x="4634397" y="1653283"/>
            <a:ext cx="2414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u="sng" dirty="0" err="1">
                <a:solidFill>
                  <a:schemeClr val="bg1"/>
                </a:solidFill>
                <a:latin typeface="Arial" panose="020B0604020202020204" pitchFamily="34" charset="0"/>
                <a:ea typeface="Cascadia Mono SemiBold" panose="020B0609020000020004" pitchFamily="49" charset="0"/>
                <a:cs typeface="Arial" panose="020B0604020202020204" pitchFamily="34" charset="0"/>
              </a:rPr>
              <a:t>SMAs</a:t>
            </a:r>
            <a:endParaRPr lang="pt-BR" sz="3600" b="1" u="sng" dirty="0">
              <a:solidFill>
                <a:schemeClr val="bg1"/>
              </a:solidFill>
              <a:latin typeface="Arial" panose="020B0604020202020204" pitchFamily="34" charset="0"/>
              <a:ea typeface="Cascadia Mono SemiBold" panose="020B0609020000020004" pitchFamily="49" charset="0"/>
              <a:cs typeface="Arial" panose="020B0604020202020204" pitchFamily="34" charset="0"/>
            </a:endParaRPr>
          </a:p>
        </p:txBody>
      </p:sp>
      <p:cxnSp>
        <p:nvCxnSpPr>
          <p:cNvPr id="88" name="Conexão reta 87">
            <a:extLst>
              <a:ext uri="{FF2B5EF4-FFF2-40B4-BE49-F238E27FC236}">
                <a16:creationId xmlns:a16="http://schemas.microsoft.com/office/drawing/2014/main" id="{8788AC4F-DAAD-1DD5-88C1-55AEF8B053F3}"/>
              </a:ext>
            </a:extLst>
          </p:cNvPr>
          <p:cNvCxnSpPr/>
          <p:nvPr/>
        </p:nvCxnSpPr>
        <p:spPr>
          <a:xfrm>
            <a:off x="12271427" y="3743643"/>
            <a:ext cx="10185605" cy="0"/>
          </a:xfrm>
          <a:prstGeom prst="line">
            <a:avLst/>
          </a:prstGeom>
          <a:ln w="215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0EADB14E-7B6D-3406-FB6E-2A0674548966}"/>
              </a:ext>
            </a:extLst>
          </p:cNvPr>
          <p:cNvSpPr txBox="1"/>
          <p:nvPr/>
        </p:nvSpPr>
        <p:spPr>
          <a:xfrm>
            <a:off x="12777216" y="1756800"/>
            <a:ext cx="93875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endParaRPr lang="pt-BR" sz="1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" name="Imagem 91" descr="Uma imagem com luz, Tráfego, verde, ar livre&#10;&#10;Descrição gerada automaticamente">
            <a:extLst>
              <a:ext uri="{FF2B5EF4-FFF2-40B4-BE49-F238E27FC236}">
                <a16:creationId xmlns:a16="http://schemas.microsoft.com/office/drawing/2014/main" id="{E9AB4F0D-7856-F5A4-5E6E-6381D89117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416924">
            <a:off x="3783124" y="8931403"/>
            <a:ext cx="1028681" cy="1447273"/>
          </a:xfrm>
          <a:prstGeom prst="rect">
            <a:avLst/>
          </a:prstGeom>
        </p:spPr>
      </p:pic>
      <p:sp>
        <p:nvSpPr>
          <p:cNvPr id="100" name="CaixaDeTexto 99">
            <a:extLst>
              <a:ext uri="{FF2B5EF4-FFF2-40B4-BE49-F238E27FC236}">
                <a16:creationId xmlns:a16="http://schemas.microsoft.com/office/drawing/2014/main" id="{03FF8C70-B751-141C-3B95-167AF85DC177}"/>
              </a:ext>
            </a:extLst>
          </p:cNvPr>
          <p:cNvSpPr txBox="1"/>
          <p:nvPr/>
        </p:nvSpPr>
        <p:spPr>
          <a:xfrm>
            <a:off x="7498232" y="335128"/>
            <a:ext cx="4151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endParaRPr lang="pt-BR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C610ABCA-CD3D-8B0D-A749-064CCB8EA98A}"/>
              </a:ext>
            </a:extLst>
          </p:cNvPr>
          <p:cNvSpPr txBox="1"/>
          <p:nvPr/>
        </p:nvSpPr>
        <p:spPr>
          <a:xfrm>
            <a:off x="7687906" y="2650356"/>
            <a:ext cx="4636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MODELAÇÃO</a:t>
            </a:r>
            <a:endParaRPr lang="pt-BR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D88CE507-54CF-5AFD-F6C7-604BC16B7C75}"/>
              </a:ext>
            </a:extLst>
          </p:cNvPr>
          <p:cNvSpPr txBox="1"/>
          <p:nvPr/>
        </p:nvSpPr>
        <p:spPr>
          <a:xfrm>
            <a:off x="96255" y="2922299"/>
            <a:ext cx="5192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INTERAÇÕES</a:t>
            </a:r>
            <a:endParaRPr lang="pt-BR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175C9411-35F3-C13F-3BEB-29A872E0D0F9}"/>
              </a:ext>
            </a:extLst>
          </p:cNvPr>
          <p:cNvSpPr txBox="1"/>
          <p:nvPr/>
        </p:nvSpPr>
        <p:spPr>
          <a:xfrm>
            <a:off x="1236521" y="385440"/>
            <a:ext cx="5046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pt-BR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28" descr="Uma imagem com texto&#10;&#10;Descrição gerada automaticamente">
            <a:extLst>
              <a:ext uri="{FF2B5EF4-FFF2-40B4-BE49-F238E27FC236}">
                <a16:creationId xmlns:a16="http://schemas.microsoft.com/office/drawing/2014/main" id="{DC4B5041-6FC9-E54A-890A-D9335359C0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58312">
            <a:off x="8225830" y="-1695098"/>
            <a:ext cx="2947114" cy="15202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913106-3145-6644-3DF1-CF3ACDB86162}"/>
              </a:ext>
            </a:extLst>
          </p:cNvPr>
          <p:cNvSpPr txBox="1"/>
          <p:nvPr/>
        </p:nvSpPr>
        <p:spPr>
          <a:xfrm>
            <a:off x="5565913" y="2584174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T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652B99-7D1A-3C75-9128-8E034C10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>
                <a:solidFill>
                  <a:schemeClr val="tx1"/>
                </a:solidFill>
              </a:rPr>
              <a:t>10</a:t>
            </a:fld>
            <a:endParaRPr lang="en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648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rgbClr val="2E6051"/>
            </a:gs>
            <a:gs pos="70000">
              <a:srgbClr val="1B8D6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E5957C-9E2D-04F9-23AE-00E70F72A25B}"/>
              </a:ext>
            </a:extLst>
          </p:cNvPr>
          <p:cNvSpPr/>
          <p:nvPr/>
        </p:nvSpPr>
        <p:spPr>
          <a:xfrm>
            <a:off x="12777216" y="0"/>
            <a:ext cx="4033652" cy="6858000"/>
          </a:xfrm>
          <a:prstGeom prst="rect">
            <a:avLst/>
          </a:prstGeom>
          <a:solidFill>
            <a:srgbClr val="67516D"/>
          </a:solidFill>
          <a:ln>
            <a:solidFill>
              <a:srgbClr val="6751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AGENTES E SISTEMAS 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MULTIAGENTES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C5B43-52EB-B7B4-6D10-A286888B3AA5}"/>
              </a:ext>
            </a:extLst>
          </p:cNvPr>
          <p:cNvSpPr/>
          <p:nvPr/>
        </p:nvSpPr>
        <p:spPr>
          <a:xfrm>
            <a:off x="12336404" y="0"/>
            <a:ext cx="440812" cy="6858000"/>
          </a:xfrm>
          <a:prstGeom prst="rect">
            <a:avLst/>
          </a:prstGeom>
          <a:solidFill>
            <a:srgbClr val="54292C"/>
          </a:solidFill>
          <a:ln>
            <a:solidFill>
              <a:srgbClr val="54292C"/>
            </a:solidFill>
          </a:ln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ANÁLISE DO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ESTADO DE ARTE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3D6E7-A68C-87C0-EEA2-1538408FBDE7}"/>
              </a:ext>
            </a:extLst>
          </p:cNvPr>
          <p:cNvSpPr/>
          <p:nvPr/>
        </p:nvSpPr>
        <p:spPr>
          <a:xfrm>
            <a:off x="-4187952" y="0"/>
            <a:ext cx="4033652" cy="6858000"/>
          </a:xfrm>
          <a:prstGeom prst="rect">
            <a:avLst/>
          </a:prstGeom>
          <a:solidFill>
            <a:srgbClr val="D48969"/>
          </a:solidFill>
          <a:ln>
            <a:solidFill>
              <a:srgbClr val="D48969"/>
            </a:solidFill>
          </a:ln>
          <a:effectLst>
            <a:outerShdw blurRad="50800" dist="128915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TRÁFEGO URBANO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 CIDADES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INTELIGENTES</a:t>
            </a:r>
          </a:p>
        </p:txBody>
      </p:sp>
      <p:pic>
        <p:nvPicPr>
          <p:cNvPr id="13" name="Imagem 12" descr="Uma imagem com texto, transporte, balão, desenho vetorial&#10;&#10;Descrição gerada automaticamente">
            <a:extLst>
              <a:ext uri="{FF2B5EF4-FFF2-40B4-BE49-F238E27FC236}">
                <a16:creationId xmlns:a16="http://schemas.microsoft.com/office/drawing/2014/main" id="{45BCC07E-5475-C8AE-71E3-8BF28403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649363">
            <a:off x="6943889" y="7159817"/>
            <a:ext cx="2036043" cy="2036043"/>
          </a:xfrm>
          <a:prstGeom prst="rect">
            <a:avLst/>
          </a:prstGeom>
        </p:spPr>
      </p:pic>
      <p:pic>
        <p:nvPicPr>
          <p:cNvPr id="15" name="Imagem 14" descr="Uma imagem com luz, Tráfego, verde, ar livre&#10;&#10;Descrição gerada automaticamente">
            <a:extLst>
              <a:ext uri="{FF2B5EF4-FFF2-40B4-BE49-F238E27FC236}">
                <a16:creationId xmlns:a16="http://schemas.microsoft.com/office/drawing/2014/main" id="{67419479-6844-69C1-3164-EB8E39FC5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317" y="3974760"/>
            <a:ext cx="1028681" cy="144727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BCCF902-32DD-67D7-C405-4C09D30ED6C6}"/>
              </a:ext>
            </a:extLst>
          </p:cNvPr>
          <p:cNvSpPr txBox="1"/>
          <p:nvPr/>
        </p:nvSpPr>
        <p:spPr>
          <a:xfrm>
            <a:off x="3489556" y="1756800"/>
            <a:ext cx="938757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PT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endParaRPr lang="pt-BR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B24C1F9-31D2-F47C-5A5E-B3732A2D3EEF}"/>
              </a:ext>
            </a:extLst>
          </p:cNvPr>
          <p:cNvSpPr txBox="1"/>
          <p:nvPr/>
        </p:nvSpPr>
        <p:spPr>
          <a:xfrm>
            <a:off x="3533694" y="3034233"/>
            <a:ext cx="813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b="1" dirty="0">
                <a:solidFill>
                  <a:srgbClr val="E2AC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Artigo 1 </a:t>
            </a:r>
            <a:r>
              <a:rPr lang="pt-P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plano de alteração das luzes do semáforo 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355B6-C949-D594-2803-0898897AFD82}"/>
              </a:ext>
            </a:extLst>
          </p:cNvPr>
          <p:cNvGrpSpPr/>
          <p:nvPr/>
        </p:nvGrpSpPr>
        <p:grpSpPr>
          <a:xfrm rot="12081001">
            <a:off x="10570669" y="2458377"/>
            <a:ext cx="2864586" cy="2873131"/>
            <a:chOff x="5438166" y="3733338"/>
            <a:chExt cx="2864586" cy="2873131"/>
          </a:xfrm>
        </p:grpSpPr>
        <p:pic>
          <p:nvPicPr>
            <p:cNvPr id="25" name="Imagem 24" descr="Normas e dicas para seu artigo científico - Orientação Educacional -  Colégio Web">
              <a:extLst>
                <a:ext uri="{FF2B5EF4-FFF2-40B4-BE49-F238E27FC236}">
                  <a16:creationId xmlns:a16="http://schemas.microsoft.com/office/drawing/2014/main" id="{9113E759-C71B-D145-D350-99B4AAE4E3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0" t="396" r="25233" b="4280"/>
            <a:stretch>
              <a:fillRect/>
            </a:stretch>
          </p:blipFill>
          <p:spPr bwMode="auto">
            <a:xfrm>
              <a:off x="6917392" y="3733338"/>
              <a:ext cx="1385360" cy="2078041"/>
            </a:xfrm>
            <a:custGeom>
              <a:avLst/>
              <a:gdLst>
                <a:gd name="connsiteX0" fmla="*/ 0 w 1385360"/>
                <a:gd name="connsiteY0" fmla="*/ 0 h 2078041"/>
                <a:gd name="connsiteX1" fmla="*/ 1199757 w 1385360"/>
                <a:gd name="connsiteY1" fmla="*/ 692680 h 2078041"/>
                <a:gd name="connsiteX2" fmla="*/ 1199757 w 1385360"/>
                <a:gd name="connsiteY2" fmla="*/ 2078041 h 2078041"/>
                <a:gd name="connsiteX3" fmla="*/ 776943 w 1385360"/>
                <a:gd name="connsiteY3" fmla="*/ 1833929 h 2078041"/>
                <a:gd name="connsiteX4" fmla="*/ 806336 w 1385360"/>
                <a:gd name="connsiteY4" fmla="*/ 1772912 h 2078041"/>
                <a:gd name="connsiteX5" fmla="*/ 879109 w 1385360"/>
                <a:gd name="connsiteY5" fmla="*/ 1412454 h 2078041"/>
                <a:gd name="connsiteX6" fmla="*/ 47750 w 1385360"/>
                <a:gd name="connsiteY6" fmla="*/ 491193 h 2078041"/>
                <a:gd name="connsiteX7" fmla="*/ 0 w 1385360"/>
                <a:gd name="connsiteY7" fmla="*/ 488782 h 207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360" h="2078041">
                  <a:moveTo>
                    <a:pt x="0" y="0"/>
                  </a:moveTo>
                  <a:cubicBezTo>
                    <a:pt x="494941" y="0"/>
                    <a:pt x="952286" y="264049"/>
                    <a:pt x="1199757" y="692680"/>
                  </a:cubicBezTo>
                  <a:cubicBezTo>
                    <a:pt x="1447228" y="1121312"/>
                    <a:pt x="1447228" y="1649409"/>
                    <a:pt x="1199757" y="2078041"/>
                  </a:cubicBezTo>
                  <a:lnTo>
                    <a:pt x="776943" y="1833929"/>
                  </a:lnTo>
                  <a:lnTo>
                    <a:pt x="806336" y="1772912"/>
                  </a:lnTo>
                  <a:cubicBezTo>
                    <a:pt x="853197" y="1662122"/>
                    <a:pt x="879109" y="1540314"/>
                    <a:pt x="879109" y="1412454"/>
                  </a:cubicBezTo>
                  <a:cubicBezTo>
                    <a:pt x="879109" y="932980"/>
                    <a:pt x="514712" y="538616"/>
                    <a:pt x="47750" y="491193"/>
                  </a:cubicBezTo>
                  <a:lnTo>
                    <a:pt x="0" y="488782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Imagem 25" descr="O custo real da publicação acadêmica">
              <a:extLst>
                <a:ext uri="{FF2B5EF4-FFF2-40B4-BE49-F238E27FC236}">
                  <a16:creationId xmlns:a16="http://schemas.microsoft.com/office/drawing/2014/main" id="{5793C406-6A71-718F-EE6E-F0E88978A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1" t="1188" r="29034" b="1802"/>
            <a:stretch>
              <a:fillRect/>
            </a:stretch>
          </p:blipFill>
          <p:spPr bwMode="auto">
            <a:xfrm rot="16200000">
              <a:off x="5091827" y="4079681"/>
              <a:ext cx="2078040" cy="1385362"/>
            </a:xfrm>
            <a:custGeom>
              <a:avLst/>
              <a:gdLst>
                <a:gd name="connsiteX0" fmla="*/ 2078040 w 2078040"/>
                <a:gd name="connsiteY0" fmla="*/ 1385362 h 1385362"/>
                <a:gd name="connsiteX1" fmla="*/ 1589264 w 2078040"/>
                <a:gd name="connsiteY1" fmla="*/ 1385362 h 1385362"/>
                <a:gd name="connsiteX2" fmla="*/ 1586853 w 2078040"/>
                <a:gd name="connsiteY2" fmla="*/ 1337612 h 1385362"/>
                <a:gd name="connsiteX3" fmla="*/ 665592 w 2078040"/>
                <a:gd name="connsiteY3" fmla="*/ 506252 h 1385362"/>
                <a:gd name="connsiteX4" fmla="*/ 305134 w 2078040"/>
                <a:gd name="connsiteY4" fmla="*/ 579025 h 1385362"/>
                <a:gd name="connsiteX5" fmla="*/ 244113 w 2078040"/>
                <a:gd name="connsiteY5" fmla="*/ 608421 h 1385362"/>
                <a:gd name="connsiteX6" fmla="*/ 0 w 2078040"/>
                <a:gd name="connsiteY6" fmla="*/ 185605 h 1385362"/>
                <a:gd name="connsiteX7" fmla="*/ 1385361 w 2078040"/>
                <a:gd name="connsiteY7" fmla="*/ 185605 h 1385362"/>
                <a:gd name="connsiteX8" fmla="*/ 2078040 w 2078040"/>
                <a:gd name="connsiteY8" fmla="*/ 1385362 h 138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8040" h="1385362">
                  <a:moveTo>
                    <a:pt x="2078040" y="1385362"/>
                  </a:moveTo>
                  <a:lnTo>
                    <a:pt x="1589264" y="1385362"/>
                  </a:lnTo>
                  <a:lnTo>
                    <a:pt x="1586853" y="1337612"/>
                  </a:lnTo>
                  <a:cubicBezTo>
                    <a:pt x="1539430" y="870649"/>
                    <a:pt x="1145066" y="506252"/>
                    <a:pt x="665592" y="506252"/>
                  </a:cubicBezTo>
                  <a:cubicBezTo>
                    <a:pt x="537732" y="506252"/>
                    <a:pt x="415924" y="532165"/>
                    <a:pt x="305134" y="579025"/>
                  </a:cubicBezTo>
                  <a:lnTo>
                    <a:pt x="244113" y="608421"/>
                  </a:lnTo>
                  <a:lnTo>
                    <a:pt x="0" y="185605"/>
                  </a:lnTo>
                  <a:cubicBezTo>
                    <a:pt x="428632" y="-61868"/>
                    <a:pt x="956729" y="-61868"/>
                    <a:pt x="1385361" y="185605"/>
                  </a:cubicBezTo>
                  <a:cubicBezTo>
                    <a:pt x="1813992" y="433076"/>
                    <a:pt x="2078041" y="890420"/>
                    <a:pt x="2078040" y="1385362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Imagem 26" descr="Como fazer um artigo científico? - Sou Secretária">
              <a:extLst>
                <a:ext uri="{FF2B5EF4-FFF2-40B4-BE49-F238E27FC236}">
                  <a16:creationId xmlns:a16="http://schemas.microsoft.com/office/drawing/2014/main" id="{8E74E654-0727-228F-59B1-09874C0D18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17" t="295" r="17235" b="28955"/>
            <a:stretch>
              <a:fillRect/>
            </a:stretch>
          </p:blipFill>
          <p:spPr bwMode="auto">
            <a:xfrm>
              <a:off x="5681151" y="5659750"/>
              <a:ext cx="2399514" cy="946719"/>
            </a:xfrm>
            <a:custGeom>
              <a:avLst/>
              <a:gdLst>
                <a:gd name="connsiteX0" fmla="*/ 1959506 w 2399514"/>
                <a:gd name="connsiteY0" fmla="*/ 0 h 946719"/>
                <a:gd name="connsiteX1" fmla="*/ 2399514 w 2399514"/>
                <a:gd name="connsiteY1" fmla="*/ 254039 h 946719"/>
                <a:gd name="connsiteX2" fmla="*/ 1199757 w 2399514"/>
                <a:gd name="connsiteY2" fmla="*/ 946719 h 946719"/>
                <a:gd name="connsiteX3" fmla="*/ 0 w 2399514"/>
                <a:gd name="connsiteY3" fmla="*/ 254039 h 946719"/>
                <a:gd name="connsiteX4" fmla="*/ 425294 w 2399514"/>
                <a:gd name="connsiteY4" fmla="*/ 8496 h 946719"/>
                <a:gd name="connsiteX5" fmla="*/ 534498 w 2399514"/>
                <a:gd name="connsiteY5" fmla="*/ 140852 h 946719"/>
                <a:gd name="connsiteX6" fmla="*/ 1189308 w 2399514"/>
                <a:gd name="connsiteY6" fmla="*/ 412083 h 946719"/>
                <a:gd name="connsiteX7" fmla="*/ 1957197 w 2399514"/>
                <a:gd name="connsiteY7" fmla="*/ 3800 h 94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514" h="946719">
                  <a:moveTo>
                    <a:pt x="1959506" y="0"/>
                  </a:moveTo>
                  <a:lnTo>
                    <a:pt x="2399514" y="254039"/>
                  </a:lnTo>
                  <a:cubicBezTo>
                    <a:pt x="2152043" y="682671"/>
                    <a:pt x="1694698" y="946719"/>
                    <a:pt x="1199757" y="946719"/>
                  </a:cubicBezTo>
                  <a:cubicBezTo>
                    <a:pt x="704815" y="946719"/>
                    <a:pt x="247470" y="682671"/>
                    <a:pt x="0" y="254039"/>
                  </a:cubicBezTo>
                  <a:lnTo>
                    <a:pt x="425294" y="8496"/>
                  </a:lnTo>
                  <a:lnTo>
                    <a:pt x="534498" y="140852"/>
                  </a:lnTo>
                  <a:cubicBezTo>
                    <a:pt x="702078" y="308432"/>
                    <a:pt x="933589" y="412083"/>
                    <a:pt x="1189308" y="412083"/>
                  </a:cubicBezTo>
                  <a:cubicBezTo>
                    <a:pt x="1508958" y="412083"/>
                    <a:pt x="1790780" y="250129"/>
                    <a:pt x="1957197" y="380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8" descr="Uma imagem com texto&#10;&#10;Descrição gerada automaticamente">
            <a:extLst>
              <a:ext uri="{FF2B5EF4-FFF2-40B4-BE49-F238E27FC236}">
                <a16:creationId xmlns:a16="http://schemas.microsoft.com/office/drawing/2014/main" id="{C54D3D72-85CE-4145-5981-A0AF80BC5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5539" y="381115"/>
            <a:ext cx="2127756" cy="1097568"/>
          </a:xfrm>
          <a:prstGeom prst="rect">
            <a:avLst/>
          </a:prstGeom>
        </p:spPr>
      </p:pic>
      <p:grpSp>
        <p:nvGrpSpPr>
          <p:cNvPr id="44" name="Agrupar 43">
            <a:extLst>
              <a:ext uri="{FF2B5EF4-FFF2-40B4-BE49-F238E27FC236}">
                <a16:creationId xmlns:a16="http://schemas.microsoft.com/office/drawing/2014/main" id="{85ACA17B-B500-1C5D-9E41-1F60313EA905}"/>
              </a:ext>
            </a:extLst>
          </p:cNvPr>
          <p:cNvGrpSpPr/>
          <p:nvPr/>
        </p:nvGrpSpPr>
        <p:grpSpPr>
          <a:xfrm rot="1738068">
            <a:off x="-1626870" y="1027349"/>
            <a:ext cx="4523171" cy="4752432"/>
            <a:chOff x="-1238396" y="1372425"/>
            <a:chExt cx="3696913" cy="3884294"/>
          </a:xfrm>
        </p:grpSpPr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C3078048-EFC2-82B5-AD34-F8EAF442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8946" t="11694" r="7943" b="1137"/>
            <a:stretch>
              <a:fillRect/>
            </a:stretch>
          </p:blipFill>
          <p:spPr>
            <a:xfrm>
              <a:off x="706552" y="3419208"/>
              <a:ext cx="1751965" cy="1837511"/>
            </a:xfrm>
            <a:custGeom>
              <a:avLst/>
              <a:gdLst>
                <a:gd name="connsiteX0" fmla="*/ 1038880 w 1751965"/>
                <a:gd name="connsiteY0" fmla="*/ 0 h 1837511"/>
                <a:gd name="connsiteX1" fmla="*/ 1751965 w 1751965"/>
                <a:gd name="connsiteY1" fmla="*/ 0 h 1837511"/>
                <a:gd name="connsiteX2" fmla="*/ 0 w 1751965"/>
                <a:gd name="connsiteY2" fmla="*/ 1837511 h 1837511"/>
                <a:gd name="connsiteX3" fmla="*/ 0 w 1751965"/>
                <a:gd name="connsiteY3" fmla="*/ 1069110 h 1837511"/>
                <a:gd name="connsiteX4" fmla="*/ 79250 w 1751965"/>
                <a:gd name="connsiteY4" fmla="*/ 1065108 h 1837511"/>
                <a:gd name="connsiteX5" fmla="*/ 1038961 w 1751965"/>
                <a:gd name="connsiteY5" fmla="*/ 1616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1">
                  <a:moveTo>
                    <a:pt x="1038880" y="0"/>
                  </a:moveTo>
                  <a:lnTo>
                    <a:pt x="1751965" y="0"/>
                  </a:lnTo>
                  <a:cubicBezTo>
                    <a:pt x="1751965" y="1014829"/>
                    <a:pt x="967584" y="1837511"/>
                    <a:pt x="0" y="1837511"/>
                  </a:cubicBezTo>
                  <a:lnTo>
                    <a:pt x="0" y="1069110"/>
                  </a:lnTo>
                  <a:lnTo>
                    <a:pt x="79250" y="1065108"/>
                  </a:lnTo>
                  <a:cubicBezTo>
                    <a:pt x="618305" y="1010364"/>
                    <a:pt x="1038961" y="555114"/>
                    <a:pt x="1038961" y="1616"/>
                  </a:cubicBezTo>
                  <a:close/>
                </a:path>
              </a:pathLst>
            </a:custGeom>
          </p:spPr>
        </p:pic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D1507738-50A6-8563-C697-64174AF84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39972" t="9439" r="3871" b="2578"/>
            <a:stretch>
              <a:fillRect/>
            </a:stretch>
          </p:blipFill>
          <p:spPr>
            <a:xfrm>
              <a:off x="-1238396" y="1372674"/>
              <a:ext cx="1751966" cy="1837512"/>
            </a:xfrm>
            <a:custGeom>
              <a:avLst/>
              <a:gdLst>
                <a:gd name="connsiteX0" fmla="*/ 1751966 w 1751966"/>
                <a:gd name="connsiteY0" fmla="*/ 0 h 1837512"/>
                <a:gd name="connsiteX1" fmla="*/ 1751966 w 1751966"/>
                <a:gd name="connsiteY1" fmla="*/ 819542 h 1837512"/>
                <a:gd name="connsiteX2" fmla="*/ 1647063 w 1751966"/>
                <a:gd name="connsiteY2" fmla="*/ 824839 h 1837512"/>
                <a:gd name="connsiteX3" fmla="*/ 692871 w 1751966"/>
                <a:gd name="connsiteY3" fmla="*/ 1779031 h 1837512"/>
                <a:gd name="connsiteX4" fmla="*/ 689918 w 1751966"/>
                <a:gd name="connsiteY4" fmla="*/ 1837512 h 1837512"/>
                <a:gd name="connsiteX5" fmla="*/ 0 w 1751966"/>
                <a:gd name="connsiteY5" fmla="*/ 1837512 h 1837512"/>
                <a:gd name="connsiteX6" fmla="*/ 1751966 w 1751966"/>
                <a:gd name="connsiteY6" fmla="*/ 0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2">
                  <a:moveTo>
                    <a:pt x="1751966" y="0"/>
                  </a:moveTo>
                  <a:lnTo>
                    <a:pt x="1751966" y="819542"/>
                  </a:lnTo>
                  <a:lnTo>
                    <a:pt x="1647063" y="824839"/>
                  </a:lnTo>
                  <a:cubicBezTo>
                    <a:pt x="1143945" y="875934"/>
                    <a:pt x="743966" y="1275913"/>
                    <a:pt x="692871" y="1779031"/>
                  </a:cubicBezTo>
                  <a:lnTo>
                    <a:pt x="689918" y="1837512"/>
                  </a:lnTo>
                  <a:lnTo>
                    <a:pt x="0" y="1837512"/>
                  </a:lnTo>
                  <a:cubicBezTo>
                    <a:pt x="0" y="822682"/>
                    <a:pt x="784382" y="0"/>
                    <a:pt x="1751966" y="0"/>
                  </a:cubicBezTo>
                  <a:close/>
                </a:path>
              </a:pathLst>
            </a:cu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96257C7F-CE0C-00D4-11F3-CCB1A2BF1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49432" t="7526" r="5753" b="8914"/>
            <a:stretch>
              <a:fillRect/>
            </a:stretch>
          </p:blipFill>
          <p:spPr>
            <a:xfrm>
              <a:off x="-1234090" y="3413752"/>
              <a:ext cx="1751966" cy="1837511"/>
            </a:xfrm>
            <a:custGeom>
              <a:avLst/>
              <a:gdLst>
                <a:gd name="connsiteX0" fmla="*/ 0 w 1751966"/>
                <a:gd name="connsiteY0" fmla="*/ 0 h 1837511"/>
                <a:gd name="connsiteX1" fmla="*/ 690874 w 1751966"/>
                <a:gd name="connsiteY1" fmla="*/ 0 h 1837511"/>
                <a:gd name="connsiteX2" fmla="*/ 690323 w 1751966"/>
                <a:gd name="connsiteY2" fmla="*/ 10909 h 1837511"/>
                <a:gd name="connsiteX3" fmla="*/ 1650034 w 1751966"/>
                <a:gd name="connsiteY3" fmla="*/ 1074401 h 1837511"/>
                <a:gd name="connsiteX4" fmla="*/ 1751966 w 1751966"/>
                <a:gd name="connsiteY4" fmla="*/ 1079548 h 1837511"/>
                <a:gd name="connsiteX5" fmla="*/ 1751966 w 1751966"/>
                <a:gd name="connsiteY5" fmla="*/ 1837511 h 1837511"/>
                <a:gd name="connsiteX6" fmla="*/ 0 w 1751966"/>
                <a:gd name="connsiteY6" fmla="*/ 0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1">
                  <a:moveTo>
                    <a:pt x="0" y="0"/>
                  </a:moveTo>
                  <a:lnTo>
                    <a:pt x="690874" y="0"/>
                  </a:lnTo>
                  <a:lnTo>
                    <a:pt x="690323" y="10909"/>
                  </a:lnTo>
                  <a:cubicBezTo>
                    <a:pt x="690323" y="564407"/>
                    <a:pt x="1110979" y="1019657"/>
                    <a:pt x="1650034" y="1074401"/>
                  </a:cubicBezTo>
                  <a:lnTo>
                    <a:pt x="1751966" y="1079548"/>
                  </a:lnTo>
                  <a:lnTo>
                    <a:pt x="1751966" y="1837511"/>
                  </a:lnTo>
                  <a:cubicBezTo>
                    <a:pt x="784382" y="1837511"/>
                    <a:pt x="0" y="1014829"/>
                    <a:pt x="0" y="0"/>
                  </a:cubicBezTo>
                  <a:close/>
                </a:path>
              </a:pathLst>
            </a:custGeom>
          </p:spPr>
        </p:pic>
        <p:pic>
          <p:nvPicPr>
            <p:cNvPr id="42" name="Imagem 41">
              <a:extLst>
                <a:ext uri="{FF2B5EF4-FFF2-40B4-BE49-F238E27FC236}">
                  <a16:creationId xmlns:a16="http://schemas.microsoft.com/office/drawing/2014/main" id="{11149E5A-B209-B492-8F49-610CF4204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40765" t="8490" r="3647" b="3173"/>
            <a:stretch>
              <a:fillRect/>
            </a:stretch>
          </p:blipFill>
          <p:spPr>
            <a:xfrm>
              <a:off x="706552" y="1372425"/>
              <a:ext cx="1751965" cy="1837512"/>
            </a:xfrm>
            <a:custGeom>
              <a:avLst/>
              <a:gdLst>
                <a:gd name="connsiteX0" fmla="*/ 0 w 1751965"/>
                <a:gd name="connsiteY0" fmla="*/ 0 h 1837512"/>
                <a:gd name="connsiteX1" fmla="*/ 1751965 w 1751965"/>
                <a:gd name="connsiteY1" fmla="*/ 1837512 h 1837512"/>
                <a:gd name="connsiteX2" fmla="*/ 1038405 w 1751965"/>
                <a:gd name="connsiteY2" fmla="*/ 1837512 h 1837512"/>
                <a:gd name="connsiteX3" fmla="*/ 1035452 w 1751965"/>
                <a:gd name="connsiteY3" fmla="*/ 1779031 h 1837512"/>
                <a:gd name="connsiteX4" fmla="*/ 81260 w 1751965"/>
                <a:gd name="connsiteY4" fmla="*/ 824839 h 1837512"/>
                <a:gd name="connsiteX5" fmla="*/ 0 w 1751965"/>
                <a:gd name="connsiteY5" fmla="*/ 820736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2">
                  <a:moveTo>
                    <a:pt x="0" y="0"/>
                  </a:moveTo>
                  <a:cubicBezTo>
                    <a:pt x="967584" y="0"/>
                    <a:pt x="1751965" y="822682"/>
                    <a:pt x="1751965" y="1837512"/>
                  </a:cubicBezTo>
                  <a:lnTo>
                    <a:pt x="1038405" y="1837512"/>
                  </a:lnTo>
                  <a:lnTo>
                    <a:pt x="1035452" y="1779031"/>
                  </a:lnTo>
                  <a:cubicBezTo>
                    <a:pt x="984358" y="1275913"/>
                    <a:pt x="584378" y="875934"/>
                    <a:pt x="81260" y="824839"/>
                  </a:cubicBezTo>
                  <a:lnTo>
                    <a:pt x="0" y="820736"/>
                  </a:lnTo>
                  <a:close/>
                </a:path>
              </a:pathLst>
            </a:cu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058CC0DF-95B7-CD43-78E3-1D3F865AA955}"/>
              </a:ext>
            </a:extLst>
          </p:cNvPr>
          <p:cNvSpPr txBox="1"/>
          <p:nvPr/>
        </p:nvSpPr>
        <p:spPr>
          <a:xfrm>
            <a:off x="-533207" y="2926475"/>
            <a:ext cx="2414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u="sng" dirty="0" err="1">
                <a:solidFill>
                  <a:schemeClr val="bg1"/>
                </a:solidFill>
                <a:latin typeface="Arial" panose="020B0604020202020204" pitchFamily="34" charset="0"/>
                <a:ea typeface="Cascadia Mono SemiBold" panose="020B0609020000020004" pitchFamily="49" charset="0"/>
                <a:cs typeface="Arial" panose="020B0604020202020204" pitchFamily="34" charset="0"/>
              </a:rPr>
              <a:t>SMAs</a:t>
            </a:r>
            <a:endParaRPr lang="pt-BR" sz="3600" b="1" u="sng" dirty="0">
              <a:solidFill>
                <a:schemeClr val="bg1"/>
              </a:solidFill>
              <a:latin typeface="Arial" panose="020B0604020202020204" pitchFamily="34" charset="0"/>
              <a:ea typeface="Cascadia Mono SemiBold" panose="020B0609020000020004" pitchFamily="49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38B41-4156-A28B-B913-08C2A7ACA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>
                <a:solidFill>
                  <a:schemeClr val="tx1"/>
                </a:solidFill>
              </a:rPr>
              <a:t>11</a:t>
            </a:fld>
            <a:endParaRPr lang="en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170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rgbClr val="2E6051"/>
            </a:gs>
            <a:gs pos="70000">
              <a:srgbClr val="1B8D6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Agrupar 32">
            <a:extLst>
              <a:ext uri="{FF2B5EF4-FFF2-40B4-BE49-F238E27FC236}">
                <a16:creationId xmlns:a16="http://schemas.microsoft.com/office/drawing/2014/main" id="{77646851-76D8-9E92-5C6D-546CD67C5BAF}"/>
              </a:ext>
            </a:extLst>
          </p:cNvPr>
          <p:cNvGrpSpPr/>
          <p:nvPr/>
        </p:nvGrpSpPr>
        <p:grpSpPr>
          <a:xfrm rot="19583812">
            <a:off x="10570669" y="2458377"/>
            <a:ext cx="2864586" cy="2873131"/>
            <a:chOff x="5438166" y="3733338"/>
            <a:chExt cx="2864586" cy="2873131"/>
          </a:xfrm>
        </p:grpSpPr>
        <p:pic>
          <p:nvPicPr>
            <p:cNvPr id="32" name="Imagem 31" descr="Normas e dicas para seu artigo científico - Orientação Educacional -  Colégio Web">
              <a:extLst>
                <a:ext uri="{FF2B5EF4-FFF2-40B4-BE49-F238E27FC236}">
                  <a16:creationId xmlns:a16="http://schemas.microsoft.com/office/drawing/2014/main" id="{CDACD09C-94F5-8F97-5C6E-FB84578D9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0" t="396" r="25233" b="4280"/>
            <a:stretch>
              <a:fillRect/>
            </a:stretch>
          </p:blipFill>
          <p:spPr bwMode="auto">
            <a:xfrm>
              <a:off x="6917392" y="3733338"/>
              <a:ext cx="1385360" cy="2078041"/>
            </a:xfrm>
            <a:custGeom>
              <a:avLst/>
              <a:gdLst>
                <a:gd name="connsiteX0" fmla="*/ 0 w 1385360"/>
                <a:gd name="connsiteY0" fmla="*/ 0 h 2078041"/>
                <a:gd name="connsiteX1" fmla="*/ 1199757 w 1385360"/>
                <a:gd name="connsiteY1" fmla="*/ 692680 h 2078041"/>
                <a:gd name="connsiteX2" fmla="*/ 1199757 w 1385360"/>
                <a:gd name="connsiteY2" fmla="*/ 2078041 h 2078041"/>
                <a:gd name="connsiteX3" fmla="*/ 776943 w 1385360"/>
                <a:gd name="connsiteY3" fmla="*/ 1833929 h 2078041"/>
                <a:gd name="connsiteX4" fmla="*/ 806336 w 1385360"/>
                <a:gd name="connsiteY4" fmla="*/ 1772912 h 2078041"/>
                <a:gd name="connsiteX5" fmla="*/ 879109 w 1385360"/>
                <a:gd name="connsiteY5" fmla="*/ 1412454 h 2078041"/>
                <a:gd name="connsiteX6" fmla="*/ 47750 w 1385360"/>
                <a:gd name="connsiteY6" fmla="*/ 491193 h 2078041"/>
                <a:gd name="connsiteX7" fmla="*/ 0 w 1385360"/>
                <a:gd name="connsiteY7" fmla="*/ 488782 h 207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360" h="2078041">
                  <a:moveTo>
                    <a:pt x="0" y="0"/>
                  </a:moveTo>
                  <a:cubicBezTo>
                    <a:pt x="494941" y="0"/>
                    <a:pt x="952286" y="264049"/>
                    <a:pt x="1199757" y="692680"/>
                  </a:cubicBezTo>
                  <a:cubicBezTo>
                    <a:pt x="1447228" y="1121312"/>
                    <a:pt x="1447228" y="1649409"/>
                    <a:pt x="1199757" y="2078041"/>
                  </a:cubicBezTo>
                  <a:lnTo>
                    <a:pt x="776943" y="1833929"/>
                  </a:lnTo>
                  <a:lnTo>
                    <a:pt x="806336" y="1772912"/>
                  </a:lnTo>
                  <a:cubicBezTo>
                    <a:pt x="853197" y="1662122"/>
                    <a:pt x="879109" y="1540314"/>
                    <a:pt x="879109" y="1412454"/>
                  </a:cubicBezTo>
                  <a:cubicBezTo>
                    <a:pt x="879109" y="932980"/>
                    <a:pt x="514712" y="538616"/>
                    <a:pt x="47750" y="491193"/>
                  </a:cubicBezTo>
                  <a:lnTo>
                    <a:pt x="0" y="488782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m 30" descr="O custo real da publicação acadêmica">
              <a:extLst>
                <a:ext uri="{FF2B5EF4-FFF2-40B4-BE49-F238E27FC236}">
                  <a16:creationId xmlns:a16="http://schemas.microsoft.com/office/drawing/2014/main" id="{14B9E637-57AD-2C70-A626-60BDC6CE76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1" t="1188" r="29034" b="1802"/>
            <a:stretch>
              <a:fillRect/>
            </a:stretch>
          </p:blipFill>
          <p:spPr bwMode="auto">
            <a:xfrm rot="16200000">
              <a:off x="5091827" y="4079681"/>
              <a:ext cx="2078040" cy="1385362"/>
            </a:xfrm>
            <a:custGeom>
              <a:avLst/>
              <a:gdLst>
                <a:gd name="connsiteX0" fmla="*/ 2078040 w 2078040"/>
                <a:gd name="connsiteY0" fmla="*/ 1385362 h 1385362"/>
                <a:gd name="connsiteX1" fmla="*/ 1589264 w 2078040"/>
                <a:gd name="connsiteY1" fmla="*/ 1385362 h 1385362"/>
                <a:gd name="connsiteX2" fmla="*/ 1586853 w 2078040"/>
                <a:gd name="connsiteY2" fmla="*/ 1337612 h 1385362"/>
                <a:gd name="connsiteX3" fmla="*/ 665592 w 2078040"/>
                <a:gd name="connsiteY3" fmla="*/ 506252 h 1385362"/>
                <a:gd name="connsiteX4" fmla="*/ 305134 w 2078040"/>
                <a:gd name="connsiteY4" fmla="*/ 579025 h 1385362"/>
                <a:gd name="connsiteX5" fmla="*/ 244113 w 2078040"/>
                <a:gd name="connsiteY5" fmla="*/ 608421 h 1385362"/>
                <a:gd name="connsiteX6" fmla="*/ 0 w 2078040"/>
                <a:gd name="connsiteY6" fmla="*/ 185605 h 1385362"/>
                <a:gd name="connsiteX7" fmla="*/ 1385361 w 2078040"/>
                <a:gd name="connsiteY7" fmla="*/ 185605 h 1385362"/>
                <a:gd name="connsiteX8" fmla="*/ 2078040 w 2078040"/>
                <a:gd name="connsiteY8" fmla="*/ 1385362 h 138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8040" h="1385362">
                  <a:moveTo>
                    <a:pt x="2078040" y="1385362"/>
                  </a:moveTo>
                  <a:lnTo>
                    <a:pt x="1589264" y="1385362"/>
                  </a:lnTo>
                  <a:lnTo>
                    <a:pt x="1586853" y="1337612"/>
                  </a:lnTo>
                  <a:cubicBezTo>
                    <a:pt x="1539430" y="870649"/>
                    <a:pt x="1145066" y="506252"/>
                    <a:pt x="665592" y="506252"/>
                  </a:cubicBezTo>
                  <a:cubicBezTo>
                    <a:pt x="537732" y="506252"/>
                    <a:pt x="415924" y="532165"/>
                    <a:pt x="305134" y="579025"/>
                  </a:cubicBezTo>
                  <a:lnTo>
                    <a:pt x="244113" y="608421"/>
                  </a:lnTo>
                  <a:lnTo>
                    <a:pt x="0" y="185605"/>
                  </a:lnTo>
                  <a:cubicBezTo>
                    <a:pt x="428632" y="-61868"/>
                    <a:pt x="956729" y="-61868"/>
                    <a:pt x="1385361" y="185605"/>
                  </a:cubicBezTo>
                  <a:cubicBezTo>
                    <a:pt x="1813992" y="433076"/>
                    <a:pt x="2078041" y="890420"/>
                    <a:pt x="2078040" y="1385362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Imagem 29" descr="Como fazer um artigo científico? - Sou Secretária">
              <a:extLst>
                <a:ext uri="{FF2B5EF4-FFF2-40B4-BE49-F238E27FC236}">
                  <a16:creationId xmlns:a16="http://schemas.microsoft.com/office/drawing/2014/main" id="{ECD6C0F4-41BC-3890-E3D9-A085A396B8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17" t="295" r="17235" b="28955"/>
            <a:stretch>
              <a:fillRect/>
            </a:stretch>
          </p:blipFill>
          <p:spPr bwMode="auto">
            <a:xfrm>
              <a:off x="5681151" y="5659750"/>
              <a:ext cx="2399514" cy="946719"/>
            </a:xfrm>
            <a:custGeom>
              <a:avLst/>
              <a:gdLst>
                <a:gd name="connsiteX0" fmla="*/ 1959506 w 2399514"/>
                <a:gd name="connsiteY0" fmla="*/ 0 h 946719"/>
                <a:gd name="connsiteX1" fmla="*/ 2399514 w 2399514"/>
                <a:gd name="connsiteY1" fmla="*/ 254039 h 946719"/>
                <a:gd name="connsiteX2" fmla="*/ 1199757 w 2399514"/>
                <a:gd name="connsiteY2" fmla="*/ 946719 h 946719"/>
                <a:gd name="connsiteX3" fmla="*/ 0 w 2399514"/>
                <a:gd name="connsiteY3" fmla="*/ 254039 h 946719"/>
                <a:gd name="connsiteX4" fmla="*/ 425294 w 2399514"/>
                <a:gd name="connsiteY4" fmla="*/ 8496 h 946719"/>
                <a:gd name="connsiteX5" fmla="*/ 534498 w 2399514"/>
                <a:gd name="connsiteY5" fmla="*/ 140852 h 946719"/>
                <a:gd name="connsiteX6" fmla="*/ 1189308 w 2399514"/>
                <a:gd name="connsiteY6" fmla="*/ 412083 h 946719"/>
                <a:gd name="connsiteX7" fmla="*/ 1957197 w 2399514"/>
                <a:gd name="connsiteY7" fmla="*/ 3800 h 94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514" h="946719">
                  <a:moveTo>
                    <a:pt x="1959506" y="0"/>
                  </a:moveTo>
                  <a:lnTo>
                    <a:pt x="2399514" y="254039"/>
                  </a:lnTo>
                  <a:cubicBezTo>
                    <a:pt x="2152043" y="682671"/>
                    <a:pt x="1694698" y="946719"/>
                    <a:pt x="1199757" y="946719"/>
                  </a:cubicBezTo>
                  <a:cubicBezTo>
                    <a:pt x="704815" y="946719"/>
                    <a:pt x="247470" y="682671"/>
                    <a:pt x="0" y="254039"/>
                  </a:cubicBezTo>
                  <a:lnTo>
                    <a:pt x="425294" y="8496"/>
                  </a:lnTo>
                  <a:lnTo>
                    <a:pt x="534498" y="140852"/>
                  </a:lnTo>
                  <a:cubicBezTo>
                    <a:pt x="702078" y="308432"/>
                    <a:pt x="933589" y="412083"/>
                    <a:pt x="1189308" y="412083"/>
                  </a:cubicBezTo>
                  <a:cubicBezTo>
                    <a:pt x="1508958" y="412083"/>
                    <a:pt x="1790780" y="250129"/>
                    <a:pt x="1957197" y="380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9E5957C-9E2D-04F9-23AE-00E70F72A25B}"/>
              </a:ext>
            </a:extLst>
          </p:cNvPr>
          <p:cNvSpPr/>
          <p:nvPr/>
        </p:nvSpPr>
        <p:spPr>
          <a:xfrm>
            <a:off x="12777216" y="0"/>
            <a:ext cx="4033652" cy="6858000"/>
          </a:xfrm>
          <a:prstGeom prst="rect">
            <a:avLst/>
          </a:prstGeom>
          <a:solidFill>
            <a:srgbClr val="67516D"/>
          </a:solidFill>
          <a:ln>
            <a:solidFill>
              <a:srgbClr val="6751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AGENTES E SISTEMAS 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MULTIAGENTES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C5B43-52EB-B7B4-6D10-A286888B3AA5}"/>
              </a:ext>
            </a:extLst>
          </p:cNvPr>
          <p:cNvSpPr/>
          <p:nvPr/>
        </p:nvSpPr>
        <p:spPr>
          <a:xfrm>
            <a:off x="12336404" y="0"/>
            <a:ext cx="440812" cy="6858000"/>
          </a:xfrm>
          <a:prstGeom prst="rect">
            <a:avLst/>
          </a:prstGeom>
          <a:solidFill>
            <a:srgbClr val="54292C"/>
          </a:solidFill>
          <a:ln>
            <a:solidFill>
              <a:srgbClr val="54292C"/>
            </a:solidFill>
          </a:ln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ANÁLISE DO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ESTADO DE ARTE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3D6E7-A68C-87C0-EEA2-1538408FBDE7}"/>
              </a:ext>
            </a:extLst>
          </p:cNvPr>
          <p:cNvSpPr/>
          <p:nvPr/>
        </p:nvSpPr>
        <p:spPr>
          <a:xfrm>
            <a:off x="-4187952" y="0"/>
            <a:ext cx="4033652" cy="6858000"/>
          </a:xfrm>
          <a:prstGeom prst="rect">
            <a:avLst/>
          </a:prstGeom>
          <a:solidFill>
            <a:srgbClr val="D48969"/>
          </a:solidFill>
          <a:ln>
            <a:solidFill>
              <a:srgbClr val="D48969"/>
            </a:solidFill>
          </a:ln>
          <a:effectLst>
            <a:outerShdw blurRad="50800" dist="128915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TRÁFEGO URBANO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 CIDADES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INTELIGENTES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BCCF902-32DD-67D7-C405-4C09D30ED6C6}"/>
              </a:ext>
            </a:extLst>
          </p:cNvPr>
          <p:cNvSpPr txBox="1"/>
          <p:nvPr/>
        </p:nvSpPr>
        <p:spPr>
          <a:xfrm>
            <a:off x="3489556" y="1756800"/>
            <a:ext cx="938757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PT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endParaRPr lang="pt-BR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B24C1F9-31D2-F47C-5A5E-B3732A2D3EEF}"/>
              </a:ext>
            </a:extLst>
          </p:cNvPr>
          <p:cNvSpPr txBox="1"/>
          <p:nvPr/>
        </p:nvSpPr>
        <p:spPr>
          <a:xfrm>
            <a:off x="3533694" y="3034233"/>
            <a:ext cx="813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b="1" dirty="0">
                <a:solidFill>
                  <a:srgbClr val="E2AC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Artigo 2 </a:t>
            </a:r>
            <a:r>
              <a:rPr lang="pt-PT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planeamento e c</a:t>
            </a:r>
            <a:r>
              <a:rPr lang="pt-P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riação de rotas</a:t>
            </a:r>
          </a:p>
        </p:txBody>
      </p:sp>
      <p:pic>
        <p:nvPicPr>
          <p:cNvPr id="34" name="Imagem 33" descr="Uma imagem com texto, transporte, balão, desenho vetorial&#10;&#10;Descrição gerada automaticamente">
            <a:extLst>
              <a:ext uri="{FF2B5EF4-FFF2-40B4-BE49-F238E27FC236}">
                <a16:creationId xmlns:a16="http://schemas.microsoft.com/office/drawing/2014/main" id="{1F68BF31-6A49-52DC-CE11-EC71F29D6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793" y="3713610"/>
            <a:ext cx="2036043" cy="203604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7208AE8F-4916-BCCE-0892-65D29A66E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360029">
            <a:off x="6726156" y="7419684"/>
            <a:ext cx="2363793" cy="1914003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53610466-9052-5F81-F2AA-96A65F2D29D8}"/>
              </a:ext>
            </a:extLst>
          </p:cNvPr>
          <p:cNvSpPr txBox="1"/>
          <p:nvPr/>
        </p:nvSpPr>
        <p:spPr>
          <a:xfrm>
            <a:off x="-533207" y="2926475"/>
            <a:ext cx="2414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u="sng" dirty="0" err="1">
                <a:solidFill>
                  <a:schemeClr val="bg1"/>
                </a:solidFill>
                <a:latin typeface="Arial" panose="020B0604020202020204" pitchFamily="34" charset="0"/>
                <a:ea typeface="Cascadia Mono SemiBold" panose="020B0609020000020004" pitchFamily="49" charset="0"/>
                <a:cs typeface="Arial" panose="020B0604020202020204" pitchFamily="34" charset="0"/>
              </a:rPr>
              <a:t>SMAs</a:t>
            </a:r>
            <a:endParaRPr lang="pt-BR" sz="3600" b="1" u="sng" dirty="0">
              <a:solidFill>
                <a:schemeClr val="bg1"/>
              </a:solidFill>
              <a:latin typeface="Arial" panose="020B0604020202020204" pitchFamily="34" charset="0"/>
              <a:ea typeface="Cascadia Mono SemiBold" panose="020B0609020000020004" pitchFamily="49" charset="0"/>
              <a:cs typeface="Arial" panose="020B0604020202020204" pitchFamily="34" charset="0"/>
            </a:endParaRP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12B6733C-2159-63AD-EAB6-5097F53BC0F1}"/>
              </a:ext>
            </a:extLst>
          </p:cNvPr>
          <p:cNvGrpSpPr/>
          <p:nvPr/>
        </p:nvGrpSpPr>
        <p:grpSpPr>
          <a:xfrm rot="1738068">
            <a:off x="-1626870" y="1027349"/>
            <a:ext cx="4523171" cy="4752432"/>
            <a:chOff x="-1238396" y="1372425"/>
            <a:chExt cx="3696913" cy="3884294"/>
          </a:xfrm>
        </p:grpSpPr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4919F018-E4FC-619E-EAEE-2A18E446A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946" t="11694" r="7943" b="1137"/>
            <a:stretch>
              <a:fillRect/>
            </a:stretch>
          </p:blipFill>
          <p:spPr>
            <a:xfrm>
              <a:off x="706552" y="3419208"/>
              <a:ext cx="1751965" cy="1837511"/>
            </a:xfrm>
            <a:custGeom>
              <a:avLst/>
              <a:gdLst>
                <a:gd name="connsiteX0" fmla="*/ 1038880 w 1751965"/>
                <a:gd name="connsiteY0" fmla="*/ 0 h 1837511"/>
                <a:gd name="connsiteX1" fmla="*/ 1751965 w 1751965"/>
                <a:gd name="connsiteY1" fmla="*/ 0 h 1837511"/>
                <a:gd name="connsiteX2" fmla="*/ 0 w 1751965"/>
                <a:gd name="connsiteY2" fmla="*/ 1837511 h 1837511"/>
                <a:gd name="connsiteX3" fmla="*/ 0 w 1751965"/>
                <a:gd name="connsiteY3" fmla="*/ 1069110 h 1837511"/>
                <a:gd name="connsiteX4" fmla="*/ 79250 w 1751965"/>
                <a:gd name="connsiteY4" fmla="*/ 1065108 h 1837511"/>
                <a:gd name="connsiteX5" fmla="*/ 1038961 w 1751965"/>
                <a:gd name="connsiteY5" fmla="*/ 1616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1">
                  <a:moveTo>
                    <a:pt x="1038880" y="0"/>
                  </a:moveTo>
                  <a:lnTo>
                    <a:pt x="1751965" y="0"/>
                  </a:lnTo>
                  <a:cubicBezTo>
                    <a:pt x="1751965" y="1014829"/>
                    <a:pt x="967584" y="1837511"/>
                    <a:pt x="0" y="1837511"/>
                  </a:cubicBezTo>
                  <a:lnTo>
                    <a:pt x="0" y="1069110"/>
                  </a:lnTo>
                  <a:lnTo>
                    <a:pt x="79250" y="1065108"/>
                  </a:lnTo>
                  <a:cubicBezTo>
                    <a:pt x="618305" y="1010364"/>
                    <a:pt x="1038961" y="555114"/>
                    <a:pt x="1038961" y="1616"/>
                  </a:cubicBezTo>
                  <a:close/>
                </a:path>
              </a:pathLst>
            </a:custGeom>
          </p:spPr>
        </p:pic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9E7A0AA1-4499-C90E-158C-FCB5645A3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9972" t="9439" r="3871" b="2578"/>
            <a:stretch>
              <a:fillRect/>
            </a:stretch>
          </p:blipFill>
          <p:spPr>
            <a:xfrm>
              <a:off x="-1238396" y="1372674"/>
              <a:ext cx="1751966" cy="1837512"/>
            </a:xfrm>
            <a:custGeom>
              <a:avLst/>
              <a:gdLst>
                <a:gd name="connsiteX0" fmla="*/ 1751966 w 1751966"/>
                <a:gd name="connsiteY0" fmla="*/ 0 h 1837512"/>
                <a:gd name="connsiteX1" fmla="*/ 1751966 w 1751966"/>
                <a:gd name="connsiteY1" fmla="*/ 819542 h 1837512"/>
                <a:gd name="connsiteX2" fmla="*/ 1647063 w 1751966"/>
                <a:gd name="connsiteY2" fmla="*/ 824839 h 1837512"/>
                <a:gd name="connsiteX3" fmla="*/ 692871 w 1751966"/>
                <a:gd name="connsiteY3" fmla="*/ 1779031 h 1837512"/>
                <a:gd name="connsiteX4" fmla="*/ 689918 w 1751966"/>
                <a:gd name="connsiteY4" fmla="*/ 1837512 h 1837512"/>
                <a:gd name="connsiteX5" fmla="*/ 0 w 1751966"/>
                <a:gd name="connsiteY5" fmla="*/ 1837512 h 1837512"/>
                <a:gd name="connsiteX6" fmla="*/ 1751966 w 1751966"/>
                <a:gd name="connsiteY6" fmla="*/ 0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2">
                  <a:moveTo>
                    <a:pt x="1751966" y="0"/>
                  </a:moveTo>
                  <a:lnTo>
                    <a:pt x="1751966" y="819542"/>
                  </a:lnTo>
                  <a:lnTo>
                    <a:pt x="1647063" y="824839"/>
                  </a:lnTo>
                  <a:cubicBezTo>
                    <a:pt x="1143945" y="875934"/>
                    <a:pt x="743966" y="1275913"/>
                    <a:pt x="692871" y="1779031"/>
                  </a:cubicBezTo>
                  <a:lnTo>
                    <a:pt x="689918" y="1837512"/>
                  </a:lnTo>
                  <a:lnTo>
                    <a:pt x="0" y="1837512"/>
                  </a:lnTo>
                  <a:cubicBezTo>
                    <a:pt x="0" y="822682"/>
                    <a:pt x="784382" y="0"/>
                    <a:pt x="1751966" y="0"/>
                  </a:cubicBezTo>
                  <a:close/>
                </a:path>
              </a:pathLst>
            </a:cu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1D1A3474-330C-512D-14E5-7D0519669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49432" t="7526" r="5753" b="8914"/>
            <a:stretch>
              <a:fillRect/>
            </a:stretch>
          </p:blipFill>
          <p:spPr>
            <a:xfrm>
              <a:off x="-1234090" y="3413752"/>
              <a:ext cx="1751966" cy="1837511"/>
            </a:xfrm>
            <a:custGeom>
              <a:avLst/>
              <a:gdLst>
                <a:gd name="connsiteX0" fmla="*/ 0 w 1751966"/>
                <a:gd name="connsiteY0" fmla="*/ 0 h 1837511"/>
                <a:gd name="connsiteX1" fmla="*/ 690874 w 1751966"/>
                <a:gd name="connsiteY1" fmla="*/ 0 h 1837511"/>
                <a:gd name="connsiteX2" fmla="*/ 690323 w 1751966"/>
                <a:gd name="connsiteY2" fmla="*/ 10909 h 1837511"/>
                <a:gd name="connsiteX3" fmla="*/ 1650034 w 1751966"/>
                <a:gd name="connsiteY3" fmla="*/ 1074401 h 1837511"/>
                <a:gd name="connsiteX4" fmla="*/ 1751966 w 1751966"/>
                <a:gd name="connsiteY4" fmla="*/ 1079548 h 1837511"/>
                <a:gd name="connsiteX5" fmla="*/ 1751966 w 1751966"/>
                <a:gd name="connsiteY5" fmla="*/ 1837511 h 1837511"/>
                <a:gd name="connsiteX6" fmla="*/ 0 w 1751966"/>
                <a:gd name="connsiteY6" fmla="*/ 0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1">
                  <a:moveTo>
                    <a:pt x="0" y="0"/>
                  </a:moveTo>
                  <a:lnTo>
                    <a:pt x="690874" y="0"/>
                  </a:lnTo>
                  <a:lnTo>
                    <a:pt x="690323" y="10909"/>
                  </a:lnTo>
                  <a:cubicBezTo>
                    <a:pt x="690323" y="564407"/>
                    <a:pt x="1110979" y="1019657"/>
                    <a:pt x="1650034" y="1074401"/>
                  </a:cubicBezTo>
                  <a:lnTo>
                    <a:pt x="1751966" y="1079548"/>
                  </a:lnTo>
                  <a:lnTo>
                    <a:pt x="1751966" y="1837511"/>
                  </a:lnTo>
                  <a:cubicBezTo>
                    <a:pt x="784382" y="1837511"/>
                    <a:pt x="0" y="1014829"/>
                    <a:pt x="0" y="0"/>
                  </a:cubicBezTo>
                  <a:close/>
                </a:path>
              </a:pathLst>
            </a:custGeom>
          </p:spPr>
        </p:pic>
        <p:pic>
          <p:nvPicPr>
            <p:cNvPr id="42" name="Imagem 41">
              <a:extLst>
                <a:ext uri="{FF2B5EF4-FFF2-40B4-BE49-F238E27FC236}">
                  <a16:creationId xmlns:a16="http://schemas.microsoft.com/office/drawing/2014/main" id="{721F5BA0-15AF-77EB-F56F-B99E4B4A4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40765" t="8490" r="3647" b="3173"/>
            <a:stretch>
              <a:fillRect/>
            </a:stretch>
          </p:blipFill>
          <p:spPr>
            <a:xfrm>
              <a:off x="706552" y="1372425"/>
              <a:ext cx="1751965" cy="1837512"/>
            </a:xfrm>
            <a:custGeom>
              <a:avLst/>
              <a:gdLst>
                <a:gd name="connsiteX0" fmla="*/ 0 w 1751965"/>
                <a:gd name="connsiteY0" fmla="*/ 0 h 1837512"/>
                <a:gd name="connsiteX1" fmla="*/ 1751965 w 1751965"/>
                <a:gd name="connsiteY1" fmla="*/ 1837512 h 1837512"/>
                <a:gd name="connsiteX2" fmla="*/ 1038405 w 1751965"/>
                <a:gd name="connsiteY2" fmla="*/ 1837512 h 1837512"/>
                <a:gd name="connsiteX3" fmla="*/ 1035452 w 1751965"/>
                <a:gd name="connsiteY3" fmla="*/ 1779031 h 1837512"/>
                <a:gd name="connsiteX4" fmla="*/ 81260 w 1751965"/>
                <a:gd name="connsiteY4" fmla="*/ 824839 h 1837512"/>
                <a:gd name="connsiteX5" fmla="*/ 0 w 1751965"/>
                <a:gd name="connsiteY5" fmla="*/ 820736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2">
                  <a:moveTo>
                    <a:pt x="0" y="0"/>
                  </a:moveTo>
                  <a:cubicBezTo>
                    <a:pt x="967584" y="0"/>
                    <a:pt x="1751965" y="822682"/>
                    <a:pt x="1751965" y="1837512"/>
                  </a:cubicBezTo>
                  <a:lnTo>
                    <a:pt x="1038405" y="1837512"/>
                  </a:lnTo>
                  <a:lnTo>
                    <a:pt x="1035452" y="1779031"/>
                  </a:lnTo>
                  <a:cubicBezTo>
                    <a:pt x="984358" y="1275913"/>
                    <a:pt x="584378" y="875934"/>
                    <a:pt x="81260" y="824839"/>
                  </a:cubicBezTo>
                  <a:lnTo>
                    <a:pt x="0" y="820736"/>
                  </a:lnTo>
                  <a:close/>
                </a:path>
              </a:pathLst>
            </a:custGeom>
          </p:spPr>
        </p:pic>
      </p:grpSp>
      <p:pic>
        <p:nvPicPr>
          <p:cNvPr id="43" name="Imagem 28" descr="Uma imagem com texto&#10;&#10;Descrição gerada automaticamente">
            <a:extLst>
              <a:ext uri="{FF2B5EF4-FFF2-40B4-BE49-F238E27FC236}">
                <a16:creationId xmlns:a16="http://schemas.microsoft.com/office/drawing/2014/main" id="{2333FD19-2A9F-0895-F59B-A84970A1D9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5539" y="381115"/>
            <a:ext cx="2127756" cy="10975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05A88F-C02D-524F-7A73-F7ED4317B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>
                <a:solidFill>
                  <a:schemeClr val="tx1"/>
                </a:solidFill>
              </a:rPr>
              <a:t>12</a:t>
            </a:fld>
            <a:endParaRPr lang="en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539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rgbClr val="2E6051"/>
            </a:gs>
            <a:gs pos="70000">
              <a:srgbClr val="1B8D6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Agrupar 32">
            <a:extLst>
              <a:ext uri="{FF2B5EF4-FFF2-40B4-BE49-F238E27FC236}">
                <a16:creationId xmlns:a16="http://schemas.microsoft.com/office/drawing/2014/main" id="{77646851-76D8-9E92-5C6D-546CD67C5BAF}"/>
              </a:ext>
            </a:extLst>
          </p:cNvPr>
          <p:cNvGrpSpPr/>
          <p:nvPr/>
        </p:nvGrpSpPr>
        <p:grpSpPr>
          <a:xfrm rot="4982328">
            <a:off x="10570669" y="2458377"/>
            <a:ext cx="2864586" cy="2873131"/>
            <a:chOff x="5438166" y="3733338"/>
            <a:chExt cx="2864586" cy="2873131"/>
          </a:xfrm>
        </p:grpSpPr>
        <p:pic>
          <p:nvPicPr>
            <p:cNvPr id="32" name="Imagem 31" descr="Normas e dicas para seu artigo científico - Orientação Educacional -  Colégio Web">
              <a:extLst>
                <a:ext uri="{FF2B5EF4-FFF2-40B4-BE49-F238E27FC236}">
                  <a16:creationId xmlns:a16="http://schemas.microsoft.com/office/drawing/2014/main" id="{CDACD09C-94F5-8F97-5C6E-FB84578D9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0" t="396" r="25233" b="4280"/>
            <a:stretch>
              <a:fillRect/>
            </a:stretch>
          </p:blipFill>
          <p:spPr bwMode="auto">
            <a:xfrm>
              <a:off x="6917392" y="3733338"/>
              <a:ext cx="1385360" cy="2078041"/>
            </a:xfrm>
            <a:custGeom>
              <a:avLst/>
              <a:gdLst>
                <a:gd name="connsiteX0" fmla="*/ 0 w 1385360"/>
                <a:gd name="connsiteY0" fmla="*/ 0 h 2078041"/>
                <a:gd name="connsiteX1" fmla="*/ 1199757 w 1385360"/>
                <a:gd name="connsiteY1" fmla="*/ 692680 h 2078041"/>
                <a:gd name="connsiteX2" fmla="*/ 1199757 w 1385360"/>
                <a:gd name="connsiteY2" fmla="*/ 2078041 h 2078041"/>
                <a:gd name="connsiteX3" fmla="*/ 776943 w 1385360"/>
                <a:gd name="connsiteY3" fmla="*/ 1833929 h 2078041"/>
                <a:gd name="connsiteX4" fmla="*/ 806336 w 1385360"/>
                <a:gd name="connsiteY4" fmla="*/ 1772912 h 2078041"/>
                <a:gd name="connsiteX5" fmla="*/ 879109 w 1385360"/>
                <a:gd name="connsiteY5" fmla="*/ 1412454 h 2078041"/>
                <a:gd name="connsiteX6" fmla="*/ 47750 w 1385360"/>
                <a:gd name="connsiteY6" fmla="*/ 491193 h 2078041"/>
                <a:gd name="connsiteX7" fmla="*/ 0 w 1385360"/>
                <a:gd name="connsiteY7" fmla="*/ 488782 h 207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360" h="2078041">
                  <a:moveTo>
                    <a:pt x="0" y="0"/>
                  </a:moveTo>
                  <a:cubicBezTo>
                    <a:pt x="494941" y="0"/>
                    <a:pt x="952286" y="264049"/>
                    <a:pt x="1199757" y="692680"/>
                  </a:cubicBezTo>
                  <a:cubicBezTo>
                    <a:pt x="1447228" y="1121312"/>
                    <a:pt x="1447228" y="1649409"/>
                    <a:pt x="1199757" y="2078041"/>
                  </a:cubicBezTo>
                  <a:lnTo>
                    <a:pt x="776943" y="1833929"/>
                  </a:lnTo>
                  <a:lnTo>
                    <a:pt x="806336" y="1772912"/>
                  </a:lnTo>
                  <a:cubicBezTo>
                    <a:pt x="853197" y="1662122"/>
                    <a:pt x="879109" y="1540314"/>
                    <a:pt x="879109" y="1412454"/>
                  </a:cubicBezTo>
                  <a:cubicBezTo>
                    <a:pt x="879109" y="932980"/>
                    <a:pt x="514712" y="538616"/>
                    <a:pt x="47750" y="491193"/>
                  </a:cubicBezTo>
                  <a:lnTo>
                    <a:pt x="0" y="488782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m 30" descr="O custo real da publicação acadêmica">
              <a:extLst>
                <a:ext uri="{FF2B5EF4-FFF2-40B4-BE49-F238E27FC236}">
                  <a16:creationId xmlns:a16="http://schemas.microsoft.com/office/drawing/2014/main" id="{14B9E637-57AD-2C70-A626-60BDC6CE76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1" t="1188" r="29034" b="1802"/>
            <a:stretch>
              <a:fillRect/>
            </a:stretch>
          </p:blipFill>
          <p:spPr bwMode="auto">
            <a:xfrm rot="16200000">
              <a:off x="5091827" y="4079681"/>
              <a:ext cx="2078040" cy="1385362"/>
            </a:xfrm>
            <a:custGeom>
              <a:avLst/>
              <a:gdLst>
                <a:gd name="connsiteX0" fmla="*/ 2078040 w 2078040"/>
                <a:gd name="connsiteY0" fmla="*/ 1385362 h 1385362"/>
                <a:gd name="connsiteX1" fmla="*/ 1589264 w 2078040"/>
                <a:gd name="connsiteY1" fmla="*/ 1385362 h 1385362"/>
                <a:gd name="connsiteX2" fmla="*/ 1586853 w 2078040"/>
                <a:gd name="connsiteY2" fmla="*/ 1337612 h 1385362"/>
                <a:gd name="connsiteX3" fmla="*/ 665592 w 2078040"/>
                <a:gd name="connsiteY3" fmla="*/ 506252 h 1385362"/>
                <a:gd name="connsiteX4" fmla="*/ 305134 w 2078040"/>
                <a:gd name="connsiteY4" fmla="*/ 579025 h 1385362"/>
                <a:gd name="connsiteX5" fmla="*/ 244113 w 2078040"/>
                <a:gd name="connsiteY5" fmla="*/ 608421 h 1385362"/>
                <a:gd name="connsiteX6" fmla="*/ 0 w 2078040"/>
                <a:gd name="connsiteY6" fmla="*/ 185605 h 1385362"/>
                <a:gd name="connsiteX7" fmla="*/ 1385361 w 2078040"/>
                <a:gd name="connsiteY7" fmla="*/ 185605 h 1385362"/>
                <a:gd name="connsiteX8" fmla="*/ 2078040 w 2078040"/>
                <a:gd name="connsiteY8" fmla="*/ 1385362 h 138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8040" h="1385362">
                  <a:moveTo>
                    <a:pt x="2078040" y="1385362"/>
                  </a:moveTo>
                  <a:lnTo>
                    <a:pt x="1589264" y="1385362"/>
                  </a:lnTo>
                  <a:lnTo>
                    <a:pt x="1586853" y="1337612"/>
                  </a:lnTo>
                  <a:cubicBezTo>
                    <a:pt x="1539430" y="870649"/>
                    <a:pt x="1145066" y="506252"/>
                    <a:pt x="665592" y="506252"/>
                  </a:cubicBezTo>
                  <a:cubicBezTo>
                    <a:pt x="537732" y="506252"/>
                    <a:pt x="415924" y="532165"/>
                    <a:pt x="305134" y="579025"/>
                  </a:cubicBezTo>
                  <a:lnTo>
                    <a:pt x="244113" y="608421"/>
                  </a:lnTo>
                  <a:lnTo>
                    <a:pt x="0" y="185605"/>
                  </a:lnTo>
                  <a:cubicBezTo>
                    <a:pt x="428632" y="-61868"/>
                    <a:pt x="956729" y="-61868"/>
                    <a:pt x="1385361" y="185605"/>
                  </a:cubicBezTo>
                  <a:cubicBezTo>
                    <a:pt x="1813992" y="433076"/>
                    <a:pt x="2078041" y="890420"/>
                    <a:pt x="2078040" y="1385362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Imagem 29" descr="Como fazer um artigo científico? - Sou Secretária">
              <a:extLst>
                <a:ext uri="{FF2B5EF4-FFF2-40B4-BE49-F238E27FC236}">
                  <a16:creationId xmlns:a16="http://schemas.microsoft.com/office/drawing/2014/main" id="{ECD6C0F4-41BC-3890-E3D9-A085A396B8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17" t="295" r="17235" b="28955"/>
            <a:stretch>
              <a:fillRect/>
            </a:stretch>
          </p:blipFill>
          <p:spPr bwMode="auto">
            <a:xfrm>
              <a:off x="5681151" y="5659750"/>
              <a:ext cx="2399514" cy="946719"/>
            </a:xfrm>
            <a:custGeom>
              <a:avLst/>
              <a:gdLst>
                <a:gd name="connsiteX0" fmla="*/ 1959506 w 2399514"/>
                <a:gd name="connsiteY0" fmla="*/ 0 h 946719"/>
                <a:gd name="connsiteX1" fmla="*/ 2399514 w 2399514"/>
                <a:gd name="connsiteY1" fmla="*/ 254039 h 946719"/>
                <a:gd name="connsiteX2" fmla="*/ 1199757 w 2399514"/>
                <a:gd name="connsiteY2" fmla="*/ 946719 h 946719"/>
                <a:gd name="connsiteX3" fmla="*/ 0 w 2399514"/>
                <a:gd name="connsiteY3" fmla="*/ 254039 h 946719"/>
                <a:gd name="connsiteX4" fmla="*/ 425294 w 2399514"/>
                <a:gd name="connsiteY4" fmla="*/ 8496 h 946719"/>
                <a:gd name="connsiteX5" fmla="*/ 534498 w 2399514"/>
                <a:gd name="connsiteY5" fmla="*/ 140852 h 946719"/>
                <a:gd name="connsiteX6" fmla="*/ 1189308 w 2399514"/>
                <a:gd name="connsiteY6" fmla="*/ 412083 h 946719"/>
                <a:gd name="connsiteX7" fmla="*/ 1957197 w 2399514"/>
                <a:gd name="connsiteY7" fmla="*/ 3800 h 94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514" h="946719">
                  <a:moveTo>
                    <a:pt x="1959506" y="0"/>
                  </a:moveTo>
                  <a:lnTo>
                    <a:pt x="2399514" y="254039"/>
                  </a:lnTo>
                  <a:cubicBezTo>
                    <a:pt x="2152043" y="682671"/>
                    <a:pt x="1694698" y="946719"/>
                    <a:pt x="1199757" y="946719"/>
                  </a:cubicBezTo>
                  <a:cubicBezTo>
                    <a:pt x="704815" y="946719"/>
                    <a:pt x="247470" y="682671"/>
                    <a:pt x="0" y="254039"/>
                  </a:cubicBezTo>
                  <a:lnTo>
                    <a:pt x="425294" y="8496"/>
                  </a:lnTo>
                  <a:lnTo>
                    <a:pt x="534498" y="140852"/>
                  </a:lnTo>
                  <a:cubicBezTo>
                    <a:pt x="702078" y="308432"/>
                    <a:pt x="933589" y="412083"/>
                    <a:pt x="1189308" y="412083"/>
                  </a:cubicBezTo>
                  <a:cubicBezTo>
                    <a:pt x="1508958" y="412083"/>
                    <a:pt x="1790780" y="250129"/>
                    <a:pt x="1957197" y="380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9E5957C-9E2D-04F9-23AE-00E70F72A25B}"/>
              </a:ext>
            </a:extLst>
          </p:cNvPr>
          <p:cNvSpPr/>
          <p:nvPr/>
        </p:nvSpPr>
        <p:spPr>
          <a:xfrm>
            <a:off x="12777216" y="0"/>
            <a:ext cx="4033652" cy="6858000"/>
          </a:xfrm>
          <a:prstGeom prst="rect">
            <a:avLst/>
          </a:prstGeom>
          <a:solidFill>
            <a:srgbClr val="67516D"/>
          </a:solidFill>
          <a:ln>
            <a:solidFill>
              <a:srgbClr val="6751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AGENTES E SISTEMAS 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MULTIAGENTES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C5B43-52EB-B7B4-6D10-A286888B3AA5}"/>
              </a:ext>
            </a:extLst>
          </p:cNvPr>
          <p:cNvSpPr/>
          <p:nvPr/>
        </p:nvSpPr>
        <p:spPr>
          <a:xfrm>
            <a:off x="12336404" y="0"/>
            <a:ext cx="440812" cy="6858000"/>
          </a:xfrm>
          <a:prstGeom prst="rect">
            <a:avLst/>
          </a:prstGeom>
          <a:solidFill>
            <a:srgbClr val="54292C"/>
          </a:solidFill>
          <a:ln>
            <a:solidFill>
              <a:srgbClr val="54292C"/>
            </a:solidFill>
          </a:ln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ANÁLISE DO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ESTADO DE ARTE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3D6E7-A68C-87C0-EEA2-1538408FBDE7}"/>
              </a:ext>
            </a:extLst>
          </p:cNvPr>
          <p:cNvSpPr/>
          <p:nvPr/>
        </p:nvSpPr>
        <p:spPr>
          <a:xfrm>
            <a:off x="-4187952" y="0"/>
            <a:ext cx="4033652" cy="6858000"/>
          </a:xfrm>
          <a:prstGeom prst="rect">
            <a:avLst/>
          </a:prstGeom>
          <a:solidFill>
            <a:srgbClr val="D48969"/>
          </a:solidFill>
          <a:ln>
            <a:solidFill>
              <a:srgbClr val="D48969"/>
            </a:solidFill>
          </a:ln>
          <a:effectLst>
            <a:outerShdw blurRad="50800" dist="128915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TRÁFEGO URBANO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 CIDADES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INTELIGENTES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1B4351E-7D69-C519-ADF3-3F243769C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648" y="3811801"/>
            <a:ext cx="2363793" cy="191400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BCCF902-32DD-67D7-C405-4C09D30ED6C6}"/>
              </a:ext>
            </a:extLst>
          </p:cNvPr>
          <p:cNvSpPr txBox="1"/>
          <p:nvPr/>
        </p:nvSpPr>
        <p:spPr>
          <a:xfrm>
            <a:off x="3489556" y="1756800"/>
            <a:ext cx="938757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PT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endParaRPr lang="pt-BR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B24C1F9-31D2-F47C-5A5E-B3732A2D3EEF}"/>
              </a:ext>
            </a:extLst>
          </p:cNvPr>
          <p:cNvSpPr txBox="1"/>
          <p:nvPr/>
        </p:nvSpPr>
        <p:spPr>
          <a:xfrm>
            <a:off x="3533694" y="3034233"/>
            <a:ext cx="813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b="1" dirty="0">
                <a:solidFill>
                  <a:srgbClr val="E2AC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Artigo 3 </a:t>
            </a:r>
            <a:r>
              <a:rPr lang="pt-P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prever ocupações em interseções, parques e trânsito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B1D436E-C5FE-7197-5436-0B29FE379E2F}"/>
              </a:ext>
            </a:extLst>
          </p:cNvPr>
          <p:cNvSpPr txBox="1"/>
          <p:nvPr/>
        </p:nvSpPr>
        <p:spPr>
          <a:xfrm>
            <a:off x="-533207" y="2926475"/>
            <a:ext cx="2414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u="sng" dirty="0" err="1">
                <a:solidFill>
                  <a:schemeClr val="bg1"/>
                </a:solidFill>
                <a:latin typeface="Arial" panose="020B0604020202020204" pitchFamily="34" charset="0"/>
                <a:ea typeface="Cascadia Mono SemiBold" panose="020B0609020000020004" pitchFamily="49" charset="0"/>
                <a:cs typeface="Arial" panose="020B0604020202020204" pitchFamily="34" charset="0"/>
              </a:rPr>
              <a:t>SMAs</a:t>
            </a:r>
            <a:endParaRPr lang="pt-BR" sz="3600" b="1" u="sng" dirty="0">
              <a:solidFill>
                <a:schemeClr val="bg1"/>
              </a:solidFill>
              <a:latin typeface="Arial" panose="020B0604020202020204" pitchFamily="34" charset="0"/>
              <a:ea typeface="Cascadia Mono SemiBold" panose="020B0609020000020004" pitchFamily="49" charset="0"/>
              <a:cs typeface="Arial" panose="020B0604020202020204" pitchFamily="34" charset="0"/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3856381D-C80C-52F8-2044-974E0DFC917B}"/>
              </a:ext>
            </a:extLst>
          </p:cNvPr>
          <p:cNvGrpSpPr/>
          <p:nvPr/>
        </p:nvGrpSpPr>
        <p:grpSpPr>
          <a:xfrm rot="1738068">
            <a:off x="-1626870" y="1027349"/>
            <a:ext cx="4523171" cy="4752432"/>
            <a:chOff x="-1238396" y="1372425"/>
            <a:chExt cx="3696913" cy="3884294"/>
          </a:xfrm>
        </p:grpSpPr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F844661D-E5A2-31B1-DD81-BF4967460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946" t="11694" r="7943" b="1137"/>
            <a:stretch>
              <a:fillRect/>
            </a:stretch>
          </p:blipFill>
          <p:spPr>
            <a:xfrm>
              <a:off x="706552" y="3419208"/>
              <a:ext cx="1751965" cy="1837511"/>
            </a:xfrm>
            <a:custGeom>
              <a:avLst/>
              <a:gdLst>
                <a:gd name="connsiteX0" fmla="*/ 1038880 w 1751965"/>
                <a:gd name="connsiteY0" fmla="*/ 0 h 1837511"/>
                <a:gd name="connsiteX1" fmla="*/ 1751965 w 1751965"/>
                <a:gd name="connsiteY1" fmla="*/ 0 h 1837511"/>
                <a:gd name="connsiteX2" fmla="*/ 0 w 1751965"/>
                <a:gd name="connsiteY2" fmla="*/ 1837511 h 1837511"/>
                <a:gd name="connsiteX3" fmla="*/ 0 w 1751965"/>
                <a:gd name="connsiteY3" fmla="*/ 1069110 h 1837511"/>
                <a:gd name="connsiteX4" fmla="*/ 79250 w 1751965"/>
                <a:gd name="connsiteY4" fmla="*/ 1065108 h 1837511"/>
                <a:gd name="connsiteX5" fmla="*/ 1038961 w 1751965"/>
                <a:gd name="connsiteY5" fmla="*/ 1616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1">
                  <a:moveTo>
                    <a:pt x="1038880" y="0"/>
                  </a:moveTo>
                  <a:lnTo>
                    <a:pt x="1751965" y="0"/>
                  </a:lnTo>
                  <a:cubicBezTo>
                    <a:pt x="1751965" y="1014829"/>
                    <a:pt x="967584" y="1837511"/>
                    <a:pt x="0" y="1837511"/>
                  </a:cubicBezTo>
                  <a:lnTo>
                    <a:pt x="0" y="1069110"/>
                  </a:lnTo>
                  <a:lnTo>
                    <a:pt x="79250" y="1065108"/>
                  </a:lnTo>
                  <a:cubicBezTo>
                    <a:pt x="618305" y="1010364"/>
                    <a:pt x="1038961" y="555114"/>
                    <a:pt x="1038961" y="1616"/>
                  </a:cubicBezTo>
                  <a:close/>
                </a:path>
              </a:pathLst>
            </a:custGeom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E1D2CE37-25E0-6A8B-0420-3ADDC44B9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9972" t="9439" r="3871" b="2578"/>
            <a:stretch>
              <a:fillRect/>
            </a:stretch>
          </p:blipFill>
          <p:spPr>
            <a:xfrm>
              <a:off x="-1238396" y="1372674"/>
              <a:ext cx="1751966" cy="1837512"/>
            </a:xfrm>
            <a:custGeom>
              <a:avLst/>
              <a:gdLst>
                <a:gd name="connsiteX0" fmla="*/ 1751966 w 1751966"/>
                <a:gd name="connsiteY0" fmla="*/ 0 h 1837512"/>
                <a:gd name="connsiteX1" fmla="*/ 1751966 w 1751966"/>
                <a:gd name="connsiteY1" fmla="*/ 819542 h 1837512"/>
                <a:gd name="connsiteX2" fmla="*/ 1647063 w 1751966"/>
                <a:gd name="connsiteY2" fmla="*/ 824839 h 1837512"/>
                <a:gd name="connsiteX3" fmla="*/ 692871 w 1751966"/>
                <a:gd name="connsiteY3" fmla="*/ 1779031 h 1837512"/>
                <a:gd name="connsiteX4" fmla="*/ 689918 w 1751966"/>
                <a:gd name="connsiteY4" fmla="*/ 1837512 h 1837512"/>
                <a:gd name="connsiteX5" fmla="*/ 0 w 1751966"/>
                <a:gd name="connsiteY5" fmla="*/ 1837512 h 1837512"/>
                <a:gd name="connsiteX6" fmla="*/ 1751966 w 1751966"/>
                <a:gd name="connsiteY6" fmla="*/ 0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2">
                  <a:moveTo>
                    <a:pt x="1751966" y="0"/>
                  </a:moveTo>
                  <a:lnTo>
                    <a:pt x="1751966" y="819542"/>
                  </a:lnTo>
                  <a:lnTo>
                    <a:pt x="1647063" y="824839"/>
                  </a:lnTo>
                  <a:cubicBezTo>
                    <a:pt x="1143945" y="875934"/>
                    <a:pt x="743966" y="1275913"/>
                    <a:pt x="692871" y="1779031"/>
                  </a:cubicBezTo>
                  <a:lnTo>
                    <a:pt x="689918" y="1837512"/>
                  </a:lnTo>
                  <a:lnTo>
                    <a:pt x="0" y="1837512"/>
                  </a:lnTo>
                  <a:cubicBezTo>
                    <a:pt x="0" y="822682"/>
                    <a:pt x="784382" y="0"/>
                    <a:pt x="1751966" y="0"/>
                  </a:cubicBezTo>
                  <a:close/>
                </a:path>
              </a:pathLst>
            </a:custGeom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DDDC5379-47F4-7083-855C-5BDF99264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49432" t="7526" r="5753" b="8914"/>
            <a:stretch>
              <a:fillRect/>
            </a:stretch>
          </p:blipFill>
          <p:spPr>
            <a:xfrm>
              <a:off x="-1234090" y="3413752"/>
              <a:ext cx="1751966" cy="1837511"/>
            </a:xfrm>
            <a:custGeom>
              <a:avLst/>
              <a:gdLst>
                <a:gd name="connsiteX0" fmla="*/ 0 w 1751966"/>
                <a:gd name="connsiteY0" fmla="*/ 0 h 1837511"/>
                <a:gd name="connsiteX1" fmla="*/ 690874 w 1751966"/>
                <a:gd name="connsiteY1" fmla="*/ 0 h 1837511"/>
                <a:gd name="connsiteX2" fmla="*/ 690323 w 1751966"/>
                <a:gd name="connsiteY2" fmla="*/ 10909 h 1837511"/>
                <a:gd name="connsiteX3" fmla="*/ 1650034 w 1751966"/>
                <a:gd name="connsiteY3" fmla="*/ 1074401 h 1837511"/>
                <a:gd name="connsiteX4" fmla="*/ 1751966 w 1751966"/>
                <a:gd name="connsiteY4" fmla="*/ 1079548 h 1837511"/>
                <a:gd name="connsiteX5" fmla="*/ 1751966 w 1751966"/>
                <a:gd name="connsiteY5" fmla="*/ 1837511 h 1837511"/>
                <a:gd name="connsiteX6" fmla="*/ 0 w 1751966"/>
                <a:gd name="connsiteY6" fmla="*/ 0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1">
                  <a:moveTo>
                    <a:pt x="0" y="0"/>
                  </a:moveTo>
                  <a:lnTo>
                    <a:pt x="690874" y="0"/>
                  </a:lnTo>
                  <a:lnTo>
                    <a:pt x="690323" y="10909"/>
                  </a:lnTo>
                  <a:cubicBezTo>
                    <a:pt x="690323" y="564407"/>
                    <a:pt x="1110979" y="1019657"/>
                    <a:pt x="1650034" y="1074401"/>
                  </a:cubicBezTo>
                  <a:lnTo>
                    <a:pt x="1751966" y="1079548"/>
                  </a:lnTo>
                  <a:lnTo>
                    <a:pt x="1751966" y="1837511"/>
                  </a:lnTo>
                  <a:cubicBezTo>
                    <a:pt x="784382" y="1837511"/>
                    <a:pt x="0" y="1014829"/>
                    <a:pt x="0" y="0"/>
                  </a:cubicBezTo>
                  <a:close/>
                </a:path>
              </a:pathLst>
            </a:custGeom>
          </p:spPr>
        </p:pic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1E0701DC-42DF-BFEC-88EA-676E709A4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40765" t="8490" r="3647" b="3173"/>
            <a:stretch>
              <a:fillRect/>
            </a:stretch>
          </p:blipFill>
          <p:spPr>
            <a:xfrm>
              <a:off x="706552" y="1372425"/>
              <a:ext cx="1751965" cy="1837512"/>
            </a:xfrm>
            <a:custGeom>
              <a:avLst/>
              <a:gdLst>
                <a:gd name="connsiteX0" fmla="*/ 0 w 1751965"/>
                <a:gd name="connsiteY0" fmla="*/ 0 h 1837512"/>
                <a:gd name="connsiteX1" fmla="*/ 1751965 w 1751965"/>
                <a:gd name="connsiteY1" fmla="*/ 1837512 h 1837512"/>
                <a:gd name="connsiteX2" fmla="*/ 1038405 w 1751965"/>
                <a:gd name="connsiteY2" fmla="*/ 1837512 h 1837512"/>
                <a:gd name="connsiteX3" fmla="*/ 1035452 w 1751965"/>
                <a:gd name="connsiteY3" fmla="*/ 1779031 h 1837512"/>
                <a:gd name="connsiteX4" fmla="*/ 81260 w 1751965"/>
                <a:gd name="connsiteY4" fmla="*/ 824839 h 1837512"/>
                <a:gd name="connsiteX5" fmla="*/ 0 w 1751965"/>
                <a:gd name="connsiteY5" fmla="*/ 820736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2">
                  <a:moveTo>
                    <a:pt x="0" y="0"/>
                  </a:moveTo>
                  <a:cubicBezTo>
                    <a:pt x="967584" y="0"/>
                    <a:pt x="1751965" y="822682"/>
                    <a:pt x="1751965" y="1837512"/>
                  </a:cubicBezTo>
                  <a:lnTo>
                    <a:pt x="1038405" y="1837512"/>
                  </a:lnTo>
                  <a:lnTo>
                    <a:pt x="1035452" y="1779031"/>
                  </a:lnTo>
                  <a:cubicBezTo>
                    <a:pt x="984358" y="1275913"/>
                    <a:pt x="584378" y="875934"/>
                    <a:pt x="81260" y="824839"/>
                  </a:cubicBezTo>
                  <a:lnTo>
                    <a:pt x="0" y="820736"/>
                  </a:lnTo>
                  <a:close/>
                </a:path>
              </a:pathLst>
            </a:custGeom>
          </p:spPr>
        </p:pic>
      </p:grpSp>
      <p:pic>
        <p:nvPicPr>
          <p:cNvPr id="36" name="Imagem 28" descr="Uma imagem com texto&#10;&#10;Descrição gerada automaticamente">
            <a:extLst>
              <a:ext uri="{FF2B5EF4-FFF2-40B4-BE49-F238E27FC236}">
                <a16:creationId xmlns:a16="http://schemas.microsoft.com/office/drawing/2014/main" id="{12F7AA05-E617-D5A9-3149-FC62B63146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5539" y="381115"/>
            <a:ext cx="2127756" cy="10975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3F5782-35E4-2370-29B8-2E915D82B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>
                <a:solidFill>
                  <a:schemeClr val="tx1"/>
                </a:solidFill>
              </a:rPr>
              <a:t>13</a:t>
            </a:fld>
            <a:endParaRPr lang="en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225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rgbClr val="443648"/>
            </a:gs>
            <a:gs pos="70000">
              <a:srgbClr val="67516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E5957C-9E2D-04F9-23AE-00E70F72A25B}"/>
              </a:ext>
            </a:extLst>
          </p:cNvPr>
          <p:cNvSpPr/>
          <p:nvPr/>
        </p:nvSpPr>
        <p:spPr>
          <a:xfrm>
            <a:off x="12777216" y="0"/>
            <a:ext cx="4033652" cy="6858000"/>
          </a:xfrm>
          <a:prstGeom prst="rect">
            <a:avLst/>
          </a:prstGeom>
          <a:solidFill>
            <a:srgbClr val="67516D"/>
          </a:solidFill>
          <a:ln>
            <a:solidFill>
              <a:srgbClr val="6751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AGENTES E SISTEMAS 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MULTIAGENTES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C5B43-52EB-B7B4-6D10-A286888B3AA5}"/>
              </a:ext>
            </a:extLst>
          </p:cNvPr>
          <p:cNvSpPr/>
          <p:nvPr/>
        </p:nvSpPr>
        <p:spPr>
          <a:xfrm>
            <a:off x="12336404" y="0"/>
            <a:ext cx="440812" cy="6858000"/>
          </a:xfrm>
          <a:prstGeom prst="rect">
            <a:avLst/>
          </a:prstGeom>
          <a:solidFill>
            <a:srgbClr val="54292C"/>
          </a:solidFill>
          <a:ln>
            <a:solidFill>
              <a:srgbClr val="54292C"/>
            </a:solidFill>
          </a:ln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ANÁLISE DO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ESTADO DE ARTE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3D6E7-A68C-87C0-EEA2-1538408FBDE7}"/>
              </a:ext>
            </a:extLst>
          </p:cNvPr>
          <p:cNvSpPr/>
          <p:nvPr/>
        </p:nvSpPr>
        <p:spPr>
          <a:xfrm>
            <a:off x="-4187952" y="0"/>
            <a:ext cx="4033652" cy="6858000"/>
          </a:xfrm>
          <a:prstGeom prst="rect">
            <a:avLst/>
          </a:prstGeom>
          <a:solidFill>
            <a:srgbClr val="D48969"/>
          </a:solidFill>
          <a:ln>
            <a:solidFill>
              <a:srgbClr val="D48969"/>
            </a:solidFill>
          </a:ln>
          <a:effectLst>
            <a:outerShdw blurRad="50800" dist="128915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TRÁFEGO URBANO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 CIDADES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INTELIGENTES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A78533-A6CB-2493-6382-073EB9A420C6}"/>
              </a:ext>
            </a:extLst>
          </p:cNvPr>
          <p:cNvSpPr txBox="1"/>
          <p:nvPr/>
        </p:nvSpPr>
        <p:spPr>
          <a:xfrm>
            <a:off x="3489556" y="1756800"/>
            <a:ext cx="938757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PT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MODELAÇÃO</a:t>
            </a:r>
            <a:endParaRPr lang="pt-BR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5A30E0D-E241-3A5A-1C15-89864CF22AF5}"/>
              </a:ext>
            </a:extLst>
          </p:cNvPr>
          <p:cNvSpPr txBox="1"/>
          <p:nvPr/>
        </p:nvSpPr>
        <p:spPr>
          <a:xfrm>
            <a:off x="3489556" y="3187446"/>
            <a:ext cx="81308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b="1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Tráfego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Informação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dinâmica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estática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Nível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Macro</a:t>
            </a:r>
            <a:endParaRPr lang="pt-PT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FC7DBB6-DABF-2452-092C-0BADC07BBF54}"/>
              </a:ext>
            </a:extLst>
          </p:cNvPr>
          <p:cNvGrpSpPr/>
          <p:nvPr/>
        </p:nvGrpSpPr>
        <p:grpSpPr>
          <a:xfrm rot="12820072">
            <a:off x="10570669" y="2458377"/>
            <a:ext cx="2864586" cy="2873131"/>
            <a:chOff x="5438166" y="3733338"/>
            <a:chExt cx="2864586" cy="2873131"/>
          </a:xfrm>
        </p:grpSpPr>
        <p:pic>
          <p:nvPicPr>
            <p:cNvPr id="5" name="Imagem 4" descr="Normas e dicas para seu artigo científico - Orientação Educacional -  Colégio Web">
              <a:extLst>
                <a:ext uri="{FF2B5EF4-FFF2-40B4-BE49-F238E27FC236}">
                  <a16:creationId xmlns:a16="http://schemas.microsoft.com/office/drawing/2014/main" id="{628E40DB-A702-8904-F2D1-8C9D86F03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0" t="396" r="25233" b="4280"/>
            <a:stretch>
              <a:fillRect/>
            </a:stretch>
          </p:blipFill>
          <p:spPr bwMode="auto">
            <a:xfrm>
              <a:off x="6917392" y="3733338"/>
              <a:ext cx="1385360" cy="2078041"/>
            </a:xfrm>
            <a:custGeom>
              <a:avLst/>
              <a:gdLst>
                <a:gd name="connsiteX0" fmla="*/ 0 w 1385360"/>
                <a:gd name="connsiteY0" fmla="*/ 0 h 2078041"/>
                <a:gd name="connsiteX1" fmla="*/ 1199757 w 1385360"/>
                <a:gd name="connsiteY1" fmla="*/ 692680 h 2078041"/>
                <a:gd name="connsiteX2" fmla="*/ 1199757 w 1385360"/>
                <a:gd name="connsiteY2" fmla="*/ 2078041 h 2078041"/>
                <a:gd name="connsiteX3" fmla="*/ 776943 w 1385360"/>
                <a:gd name="connsiteY3" fmla="*/ 1833929 h 2078041"/>
                <a:gd name="connsiteX4" fmla="*/ 806336 w 1385360"/>
                <a:gd name="connsiteY4" fmla="*/ 1772912 h 2078041"/>
                <a:gd name="connsiteX5" fmla="*/ 879109 w 1385360"/>
                <a:gd name="connsiteY5" fmla="*/ 1412454 h 2078041"/>
                <a:gd name="connsiteX6" fmla="*/ 47750 w 1385360"/>
                <a:gd name="connsiteY6" fmla="*/ 491193 h 2078041"/>
                <a:gd name="connsiteX7" fmla="*/ 0 w 1385360"/>
                <a:gd name="connsiteY7" fmla="*/ 488782 h 207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360" h="2078041">
                  <a:moveTo>
                    <a:pt x="0" y="0"/>
                  </a:moveTo>
                  <a:cubicBezTo>
                    <a:pt x="494941" y="0"/>
                    <a:pt x="952286" y="264049"/>
                    <a:pt x="1199757" y="692680"/>
                  </a:cubicBezTo>
                  <a:cubicBezTo>
                    <a:pt x="1447228" y="1121312"/>
                    <a:pt x="1447228" y="1649409"/>
                    <a:pt x="1199757" y="2078041"/>
                  </a:cubicBezTo>
                  <a:lnTo>
                    <a:pt x="776943" y="1833929"/>
                  </a:lnTo>
                  <a:lnTo>
                    <a:pt x="806336" y="1772912"/>
                  </a:lnTo>
                  <a:cubicBezTo>
                    <a:pt x="853197" y="1662122"/>
                    <a:pt x="879109" y="1540314"/>
                    <a:pt x="879109" y="1412454"/>
                  </a:cubicBezTo>
                  <a:cubicBezTo>
                    <a:pt x="879109" y="932980"/>
                    <a:pt x="514712" y="538616"/>
                    <a:pt x="47750" y="491193"/>
                  </a:cubicBezTo>
                  <a:lnTo>
                    <a:pt x="0" y="488782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Imagem 5" descr="O custo real da publicação acadêmica">
              <a:extLst>
                <a:ext uri="{FF2B5EF4-FFF2-40B4-BE49-F238E27FC236}">
                  <a16:creationId xmlns:a16="http://schemas.microsoft.com/office/drawing/2014/main" id="{50F7C79E-1C27-D703-9569-33871EA34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1" t="1188" r="29034" b="1802"/>
            <a:stretch>
              <a:fillRect/>
            </a:stretch>
          </p:blipFill>
          <p:spPr bwMode="auto">
            <a:xfrm rot="16200000">
              <a:off x="5091827" y="4079681"/>
              <a:ext cx="2078040" cy="1385362"/>
            </a:xfrm>
            <a:custGeom>
              <a:avLst/>
              <a:gdLst>
                <a:gd name="connsiteX0" fmla="*/ 2078040 w 2078040"/>
                <a:gd name="connsiteY0" fmla="*/ 1385362 h 1385362"/>
                <a:gd name="connsiteX1" fmla="*/ 1589264 w 2078040"/>
                <a:gd name="connsiteY1" fmla="*/ 1385362 h 1385362"/>
                <a:gd name="connsiteX2" fmla="*/ 1586853 w 2078040"/>
                <a:gd name="connsiteY2" fmla="*/ 1337612 h 1385362"/>
                <a:gd name="connsiteX3" fmla="*/ 665592 w 2078040"/>
                <a:gd name="connsiteY3" fmla="*/ 506252 h 1385362"/>
                <a:gd name="connsiteX4" fmla="*/ 305134 w 2078040"/>
                <a:gd name="connsiteY4" fmla="*/ 579025 h 1385362"/>
                <a:gd name="connsiteX5" fmla="*/ 244113 w 2078040"/>
                <a:gd name="connsiteY5" fmla="*/ 608421 h 1385362"/>
                <a:gd name="connsiteX6" fmla="*/ 0 w 2078040"/>
                <a:gd name="connsiteY6" fmla="*/ 185605 h 1385362"/>
                <a:gd name="connsiteX7" fmla="*/ 1385361 w 2078040"/>
                <a:gd name="connsiteY7" fmla="*/ 185605 h 1385362"/>
                <a:gd name="connsiteX8" fmla="*/ 2078040 w 2078040"/>
                <a:gd name="connsiteY8" fmla="*/ 1385362 h 138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8040" h="1385362">
                  <a:moveTo>
                    <a:pt x="2078040" y="1385362"/>
                  </a:moveTo>
                  <a:lnTo>
                    <a:pt x="1589264" y="1385362"/>
                  </a:lnTo>
                  <a:lnTo>
                    <a:pt x="1586853" y="1337612"/>
                  </a:lnTo>
                  <a:cubicBezTo>
                    <a:pt x="1539430" y="870649"/>
                    <a:pt x="1145066" y="506252"/>
                    <a:pt x="665592" y="506252"/>
                  </a:cubicBezTo>
                  <a:cubicBezTo>
                    <a:pt x="537732" y="506252"/>
                    <a:pt x="415924" y="532165"/>
                    <a:pt x="305134" y="579025"/>
                  </a:cubicBezTo>
                  <a:lnTo>
                    <a:pt x="244113" y="608421"/>
                  </a:lnTo>
                  <a:lnTo>
                    <a:pt x="0" y="185605"/>
                  </a:lnTo>
                  <a:cubicBezTo>
                    <a:pt x="428632" y="-61868"/>
                    <a:pt x="956729" y="-61868"/>
                    <a:pt x="1385361" y="185605"/>
                  </a:cubicBezTo>
                  <a:cubicBezTo>
                    <a:pt x="1813992" y="433076"/>
                    <a:pt x="2078041" y="890420"/>
                    <a:pt x="2078040" y="1385362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 descr="Como fazer um artigo científico? - Sou Secretária">
              <a:extLst>
                <a:ext uri="{FF2B5EF4-FFF2-40B4-BE49-F238E27FC236}">
                  <a16:creationId xmlns:a16="http://schemas.microsoft.com/office/drawing/2014/main" id="{FA8E37E3-6E9B-FF82-9169-E2ACD747A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17" t="295" r="17235" b="28955"/>
            <a:stretch>
              <a:fillRect/>
            </a:stretch>
          </p:blipFill>
          <p:spPr bwMode="auto">
            <a:xfrm>
              <a:off x="5681151" y="5659750"/>
              <a:ext cx="2399514" cy="946719"/>
            </a:xfrm>
            <a:custGeom>
              <a:avLst/>
              <a:gdLst>
                <a:gd name="connsiteX0" fmla="*/ 1959506 w 2399514"/>
                <a:gd name="connsiteY0" fmla="*/ 0 h 946719"/>
                <a:gd name="connsiteX1" fmla="*/ 2399514 w 2399514"/>
                <a:gd name="connsiteY1" fmla="*/ 254039 h 946719"/>
                <a:gd name="connsiteX2" fmla="*/ 1199757 w 2399514"/>
                <a:gd name="connsiteY2" fmla="*/ 946719 h 946719"/>
                <a:gd name="connsiteX3" fmla="*/ 0 w 2399514"/>
                <a:gd name="connsiteY3" fmla="*/ 254039 h 946719"/>
                <a:gd name="connsiteX4" fmla="*/ 425294 w 2399514"/>
                <a:gd name="connsiteY4" fmla="*/ 8496 h 946719"/>
                <a:gd name="connsiteX5" fmla="*/ 534498 w 2399514"/>
                <a:gd name="connsiteY5" fmla="*/ 140852 h 946719"/>
                <a:gd name="connsiteX6" fmla="*/ 1189308 w 2399514"/>
                <a:gd name="connsiteY6" fmla="*/ 412083 h 946719"/>
                <a:gd name="connsiteX7" fmla="*/ 1957197 w 2399514"/>
                <a:gd name="connsiteY7" fmla="*/ 3800 h 94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514" h="946719">
                  <a:moveTo>
                    <a:pt x="1959506" y="0"/>
                  </a:moveTo>
                  <a:lnTo>
                    <a:pt x="2399514" y="254039"/>
                  </a:lnTo>
                  <a:cubicBezTo>
                    <a:pt x="2152043" y="682671"/>
                    <a:pt x="1694698" y="946719"/>
                    <a:pt x="1199757" y="946719"/>
                  </a:cubicBezTo>
                  <a:cubicBezTo>
                    <a:pt x="704815" y="946719"/>
                    <a:pt x="247470" y="682671"/>
                    <a:pt x="0" y="254039"/>
                  </a:cubicBezTo>
                  <a:lnTo>
                    <a:pt x="425294" y="8496"/>
                  </a:lnTo>
                  <a:lnTo>
                    <a:pt x="534498" y="140852"/>
                  </a:lnTo>
                  <a:cubicBezTo>
                    <a:pt x="702078" y="308432"/>
                    <a:pt x="933589" y="412083"/>
                    <a:pt x="1189308" y="412083"/>
                  </a:cubicBezTo>
                  <a:cubicBezTo>
                    <a:pt x="1508958" y="412083"/>
                    <a:pt x="1790780" y="250129"/>
                    <a:pt x="1957197" y="380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CaixaDeTexto 9">
            <a:extLst>
              <a:ext uri="{FF2B5EF4-FFF2-40B4-BE49-F238E27FC236}">
                <a16:creationId xmlns:a16="http://schemas.microsoft.com/office/drawing/2014/main" id="{45C91AC0-3FF6-F7C7-6702-C3BD18768DD8}"/>
              </a:ext>
            </a:extLst>
          </p:cNvPr>
          <p:cNvSpPr txBox="1"/>
          <p:nvPr/>
        </p:nvSpPr>
        <p:spPr>
          <a:xfrm>
            <a:off x="3533694" y="3034233"/>
            <a:ext cx="813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b="1" dirty="0">
                <a:solidFill>
                  <a:srgbClr val="F1777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Artigo 1</a:t>
            </a:r>
            <a:endParaRPr lang="pt-PT" dirty="0">
              <a:solidFill>
                <a:srgbClr val="F177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28" descr="Uma imagem com texto&#10;&#10;Descrição gerada automaticamente">
            <a:extLst>
              <a:ext uri="{FF2B5EF4-FFF2-40B4-BE49-F238E27FC236}">
                <a16:creationId xmlns:a16="http://schemas.microsoft.com/office/drawing/2014/main" id="{2EF7A1BE-0C9A-768E-EAFC-7810882E9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516" y="4569096"/>
            <a:ext cx="4007895" cy="2067407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936DCBF1-36CE-5F93-D99F-56EE9B87E3DE}"/>
              </a:ext>
            </a:extLst>
          </p:cNvPr>
          <p:cNvGrpSpPr/>
          <p:nvPr/>
        </p:nvGrpSpPr>
        <p:grpSpPr>
          <a:xfrm rot="18239191">
            <a:off x="-1626870" y="1027349"/>
            <a:ext cx="4523171" cy="4752432"/>
            <a:chOff x="-1238396" y="1372425"/>
            <a:chExt cx="3696913" cy="3884294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88AE7726-7D25-0891-CC9B-D25F2B2CA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946" t="11694" r="7943" b="1137"/>
            <a:stretch>
              <a:fillRect/>
            </a:stretch>
          </p:blipFill>
          <p:spPr>
            <a:xfrm>
              <a:off x="706552" y="3419208"/>
              <a:ext cx="1751965" cy="1837511"/>
            </a:xfrm>
            <a:custGeom>
              <a:avLst/>
              <a:gdLst>
                <a:gd name="connsiteX0" fmla="*/ 1038880 w 1751965"/>
                <a:gd name="connsiteY0" fmla="*/ 0 h 1837511"/>
                <a:gd name="connsiteX1" fmla="*/ 1751965 w 1751965"/>
                <a:gd name="connsiteY1" fmla="*/ 0 h 1837511"/>
                <a:gd name="connsiteX2" fmla="*/ 0 w 1751965"/>
                <a:gd name="connsiteY2" fmla="*/ 1837511 h 1837511"/>
                <a:gd name="connsiteX3" fmla="*/ 0 w 1751965"/>
                <a:gd name="connsiteY3" fmla="*/ 1069110 h 1837511"/>
                <a:gd name="connsiteX4" fmla="*/ 79250 w 1751965"/>
                <a:gd name="connsiteY4" fmla="*/ 1065108 h 1837511"/>
                <a:gd name="connsiteX5" fmla="*/ 1038961 w 1751965"/>
                <a:gd name="connsiteY5" fmla="*/ 1616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1">
                  <a:moveTo>
                    <a:pt x="1038880" y="0"/>
                  </a:moveTo>
                  <a:lnTo>
                    <a:pt x="1751965" y="0"/>
                  </a:lnTo>
                  <a:cubicBezTo>
                    <a:pt x="1751965" y="1014829"/>
                    <a:pt x="967584" y="1837511"/>
                    <a:pt x="0" y="1837511"/>
                  </a:cubicBezTo>
                  <a:lnTo>
                    <a:pt x="0" y="1069110"/>
                  </a:lnTo>
                  <a:lnTo>
                    <a:pt x="79250" y="1065108"/>
                  </a:lnTo>
                  <a:cubicBezTo>
                    <a:pt x="618305" y="1010364"/>
                    <a:pt x="1038961" y="555114"/>
                    <a:pt x="1038961" y="1616"/>
                  </a:cubicBezTo>
                  <a:close/>
                </a:path>
              </a:pathLst>
            </a:cu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A4971DC1-D5C5-C1E4-E95B-C356FB03F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9972" t="9439" r="3871" b="2578"/>
            <a:stretch>
              <a:fillRect/>
            </a:stretch>
          </p:blipFill>
          <p:spPr>
            <a:xfrm>
              <a:off x="-1238396" y="1372674"/>
              <a:ext cx="1751966" cy="1837512"/>
            </a:xfrm>
            <a:custGeom>
              <a:avLst/>
              <a:gdLst>
                <a:gd name="connsiteX0" fmla="*/ 1751966 w 1751966"/>
                <a:gd name="connsiteY0" fmla="*/ 0 h 1837512"/>
                <a:gd name="connsiteX1" fmla="*/ 1751966 w 1751966"/>
                <a:gd name="connsiteY1" fmla="*/ 819542 h 1837512"/>
                <a:gd name="connsiteX2" fmla="*/ 1647063 w 1751966"/>
                <a:gd name="connsiteY2" fmla="*/ 824839 h 1837512"/>
                <a:gd name="connsiteX3" fmla="*/ 692871 w 1751966"/>
                <a:gd name="connsiteY3" fmla="*/ 1779031 h 1837512"/>
                <a:gd name="connsiteX4" fmla="*/ 689918 w 1751966"/>
                <a:gd name="connsiteY4" fmla="*/ 1837512 h 1837512"/>
                <a:gd name="connsiteX5" fmla="*/ 0 w 1751966"/>
                <a:gd name="connsiteY5" fmla="*/ 1837512 h 1837512"/>
                <a:gd name="connsiteX6" fmla="*/ 1751966 w 1751966"/>
                <a:gd name="connsiteY6" fmla="*/ 0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2">
                  <a:moveTo>
                    <a:pt x="1751966" y="0"/>
                  </a:moveTo>
                  <a:lnTo>
                    <a:pt x="1751966" y="819542"/>
                  </a:lnTo>
                  <a:lnTo>
                    <a:pt x="1647063" y="824839"/>
                  </a:lnTo>
                  <a:cubicBezTo>
                    <a:pt x="1143945" y="875934"/>
                    <a:pt x="743966" y="1275913"/>
                    <a:pt x="692871" y="1779031"/>
                  </a:cubicBezTo>
                  <a:lnTo>
                    <a:pt x="689918" y="1837512"/>
                  </a:lnTo>
                  <a:lnTo>
                    <a:pt x="0" y="1837512"/>
                  </a:lnTo>
                  <a:cubicBezTo>
                    <a:pt x="0" y="822682"/>
                    <a:pt x="784382" y="0"/>
                    <a:pt x="1751966" y="0"/>
                  </a:cubicBezTo>
                  <a:close/>
                </a:path>
              </a:pathLst>
            </a:cu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4977C19C-400B-8ABA-9C7B-22660B2C0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49432" t="7526" r="5753" b="8914"/>
            <a:stretch>
              <a:fillRect/>
            </a:stretch>
          </p:blipFill>
          <p:spPr>
            <a:xfrm>
              <a:off x="-1234090" y="3413752"/>
              <a:ext cx="1751966" cy="1837511"/>
            </a:xfrm>
            <a:custGeom>
              <a:avLst/>
              <a:gdLst>
                <a:gd name="connsiteX0" fmla="*/ 0 w 1751966"/>
                <a:gd name="connsiteY0" fmla="*/ 0 h 1837511"/>
                <a:gd name="connsiteX1" fmla="*/ 690874 w 1751966"/>
                <a:gd name="connsiteY1" fmla="*/ 0 h 1837511"/>
                <a:gd name="connsiteX2" fmla="*/ 690323 w 1751966"/>
                <a:gd name="connsiteY2" fmla="*/ 10909 h 1837511"/>
                <a:gd name="connsiteX3" fmla="*/ 1650034 w 1751966"/>
                <a:gd name="connsiteY3" fmla="*/ 1074401 h 1837511"/>
                <a:gd name="connsiteX4" fmla="*/ 1751966 w 1751966"/>
                <a:gd name="connsiteY4" fmla="*/ 1079548 h 1837511"/>
                <a:gd name="connsiteX5" fmla="*/ 1751966 w 1751966"/>
                <a:gd name="connsiteY5" fmla="*/ 1837511 h 1837511"/>
                <a:gd name="connsiteX6" fmla="*/ 0 w 1751966"/>
                <a:gd name="connsiteY6" fmla="*/ 0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1">
                  <a:moveTo>
                    <a:pt x="0" y="0"/>
                  </a:moveTo>
                  <a:lnTo>
                    <a:pt x="690874" y="0"/>
                  </a:lnTo>
                  <a:lnTo>
                    <a:pt x="690323" y="10909"/>
                  </a:lnTo>
                  <a:cubicBezTo>
                    <a:pt x="690323" y="564407"/>
                    <a:pt x="1110979" y="1019657"/>
                    <a:pt x="1650034" y="1074401"/>
                  </a:cubicBezTo>
                  <a:lnTo>
                    <a:pt x="1751966" y="1079548"/>
                  </a:lnTo>
                  <a:lnTo>
                    <a:pt x="1751966" y="1837511"/>
                  </a:lnTo>
                  <a:cubicBezTo>
                    <a:pt x="784382" y="1837511"/>
                    <a:pt x="0" y="1014829"/>
                    <a:pt x="0" y="0"/>
                  </a:cubicBezTo>
                  <a:close/>
                </a:path>
              </a:pathLst>
            </a:custGeom>
          </p:spPr>
        </p:pic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3A0C4D95-9D09-BD10-E944-8EAC83155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40765" t="8490" r="3647" b="3173"/>
            <a:stretch>
              <a:fillRect/>
            </a:stretch>
          </p:blipFill>
          <p:spPr>
            <a:xfrm>
              <a:off x="706552" y="1372425"/>
              <a:ext cx="1751965" cy="1837512"/>
            </a:xfrm>
            <a:custGeom>
              <a:avLst/>
              <a:gdLst>
                <a:gd name="connsiteX0" fmla="*/ 0 w 1751965"/>
                <a:gd name="connsiteY0" fmla="*/ 0 h 1837512"/>
                <a:gd name="connsiteX1" fmla="*/ 1751965 w 1751965"/>
                <a:gd name="connsiteY1" fmla="*/ 1837512 h 1837512"/>
                <a:gd name="connsiteX2" fmla="*/ 1038405 w 1751965"/>
                <a:gd name="connsiteY2" fmla="*/ 1837512 h 1837512"/>
                <a:gd name="connsiteX3" fmla="*/ 1035452 w 1751965"/>
                <a:gd name="connsiteY3" fmla="*/ 1779031 h 1837512"/>
                <a:gd name="connsiteX4" fmla="*/ 81260 w 1751965"/>
                <a:gd name="connsiteY4" fmla="*/ 824839 h 1837512"/>
                <a:gd name="connsiteX5" fmla="*/ 0 w 1751965"/>
                <a:gd name="connsiteY5" fmla="*/ 820736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2">
                  <a:moveTo>
                    <a:pt x="0" y="0"/>
                  </a:moveTo>
                  <a:cubicBezTo>
                    <a:pt x="967584" y="0"/>
                    <a:pt x="1751965" y="822682"/>
                    <a:pt x="1751965" y="1837512"/>
                  </a:cubicBezTo>
                  <a:lnTo>
                    <a:pt x="1038405" y="1837512"/>
                  </a:lnTo>
                  <a:lnTo>
                    <a:pt x="1035452" y="1779031"/>
                  </a:lnTo>
                  <a:cubicBezTo>
                    <a:pt x="984358" y="1275913"/>
                    <a:pt x="584378" y="875934"/>
                    <a:pt x="81260" y="824839"/>
                  </a:cubicBezTo>
                  <a:lnTo>
                    <a:pt x="0" y="820736"/>
                  </a:lnTo>
                  <a:close/>
                </a:path>
              </a:pathLst>
            </a:custGeom>
          </p:spPr>
        </p:pic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0EC6DD3-2546-2015-B446-0BEE590D4EFE}"/>
              </a:ext>
            </a:extLst>
          </p:cNvPr>
          <p:cNvSpPr txBox="1"/>
          <p:nvPr/>
        </p:nvSpPr>
        <p:spPr>
          <a:xfrm>
            <a:off x="-533207" y="2926475"/>
            <a:ext cx="2414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u="sng" dirty="0" err="1">
                <a:solidFill>
                  <a:schemeClr val="bg1"/>
                </a:solidFill>
                <a:latin typeface="Arial" panose="020B0604020202020204" pitchFamily="34" charset="0"/>
                <a:ea typeface="Cascadia Mono SemiBold" panose="020B0609020000020004" pitchFamily="49" charset="0"/>
                <a:cs typeface="Arial" panose="020B0604020202020204" pitchFamily="34" charset="0"/>
              </a:rPr>
              <a:t>SMAs</a:t>
            </a:r>
            <a:endParaRPr lang="pt-BR" sz="3600" b="1" u="sng" dirty="0">
              <a:solidFill>
                <a:schemeClr val="bg1"/>
              </a:solidFill>
              <a:latin typeface="Arial" panose="020B0604020202020204" pitchFamily="34" charset="0"/>
              <a:ea typeface="Cascadia Mono SemiBold" panose="020B0609020000020004" pitchFamily="49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D0B45-6964-5C26-3A16-C70520789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>
                <a:solidFill>
                  <a:schemeClr val="tx1"/>
                </a:solidFill>
              </a:rPr>
              <a:t>14</a:t>
            </a:fld>
            <a:endParaRPr lang="en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081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rgbClr val="443648"/>
            </a:gs>
            <a:gs pos="70000">
              <a:srgbClr val="67516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E5957C-9E2D-04F9-23AE-00E70F72A25B}"/>
              </a:ext>
            </a:extLst>
          </p:cNvPr>
          <p:cNvSpPr/>
          <p:nvPr/>
        </p:nvSpPr>
        <p:spPr>
          <a:xfrm>
            <a:off x="12777216" y="0"/>
            <a:ext cx="4033652" cy="6858000"/>
          </a:xfrm>
          <a:prstGeom prst="rect">
            <a:avLst/>
          </a:prstGeom>
          <a:solidFill>
            <a:srgbClr val="67516D"/>
          </a:solidFill>
          <a:ln>
            <a:solidFill>
              <a:srgbClr val="6751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AGENTES E SISTEMAS 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MULTIAGENTES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C5B43-52EB-B7B4-6D10-A286888B3AA5}"/>
              </a:ext>
            </a:extLst>
          </p:cNvPr>
          <p:cNvSpPr/>
          <p:nvPr/>
        </p:nvSpPr>
        <p:spPr>
          <a:xfrm>
            <a:off x="12336404" y="0"/>
            <a:ext cx="440812" cy="6858000"/>
          </a:xfrm>
          <a:prstGeom prst="rect">
            <a:avLst/>
          </a:prstGeom>
          <a:solidFill>
            <a:srgbClr val="54292C"/>
          </a:solidFill>
          <a:ln>
            <a:solidFill>
              <a:srgbClr val="54292C"/>
            </a:solidFill>
          </a:ln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ANÁLISE DO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ESTADO DE ARTE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3D6E7-A68C-87C0-EEA2-1538408FBDE7}"/>
              </a:ext>
            </a:extLst>
          </p:cNvPr>
          <p:cNvSpPr/>
          <p:nvPr/>
        </p:nvSpPr>
        <p:spPr>
          <a:xfrm>
            <a:off x="-4187952" y="0"/>
            <a:ext cx="4033652" cy="6858000"/>
          </a:xfrm>
          <a:prstGeom prst="rect">
            <a:avLst/>
          </a:prstGeom>
          <a:solidFill>
            <a:srgbClr val="D48969"/>
          </a:solidFill>
          <a:ln>
            <a:solidFill>
              <a:srgbClr val="D48969"/>
            </a:solidFill>
          </a:ln>
          <a:effectLst>
            <a:outerShdw blurRad="50800" dist="128915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TRÁFEGO URBANO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 CIDADES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INTELIGENTES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A78533-A6CB-2493-6382-073EB9A420C6}"/>
              </a:ext>
            </a:extLst>
          </p:cNvPr>
          <p:cNvSpPr txBox="1"/>
          <p:nvPr/>
        </p:nvSpPr>
        <p:spPr>
          <a:xfrm>
            <a:off x="3489556" y="1756800"/>
            <a:ext cx="938757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PT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MODELAÇÃO</a:t>
            </a:r>
            <a:endParaRPr lang="pt-BR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5A30E0D-E241-3A5A-1C15-89864CF22AF5}"/>
              </a:ext>
            </a:extLst>
          </p:cNvPr>
          <p:cNvSpPr txBox="1"/>
          <p:nvPr/>
        </p:nvSpPr>
        <p:spPr>
          <a:xfrm>
            <a:off x="3489556" y="3186000"/>
            <a:ext cx="81308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b="1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Tráfego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Informação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dinâmica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Nível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pt-PT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FC7DBB6-DABF-2452-092C-0BADC07BBF54}"/>
              </a:ext>
            </a:extLst>
          </p:cNvPr>
          <p:cNvGrpSpPr/>
          <p:nvPr/>
        </p:nvGrpSpPr>
        <p:grpSpPr>
          <a:xfrm rot="19183735">
            <a:off x="10570669" y="2458377"/>
            <a:ext cx="2864586" cy="2873131"/>
            <a:chOff x="5438166" y="3733338"/>
            <a:chExt cx="2864586" cy="2873131"/>
          </a:xfrm>
        </p:grpSpPr>
        <p:pic>
          <p:nvPicPr>
            <p:cNvPr id="5" name="Imagem 4" descr="Normas e dicas para seu artigo científico - Orientação Educacional -  Colégio Web">
              <a:extLst>
                <a:ext uri="{FF2B5EF4-FFF2-40B4-BE49-F238E27FC236}">
                  <a16:creationId xmlns:a16="http://schemas.microsoft.com/office/drawing/2014/main" id="{628E40DB-A702-8904-F2D1-8C9D86F03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0" t="396" r="25233" b="4280"/>
            <a:stretch>
              <a:fillRect/>
            </a:stretch>
          </p:blipFill>
          <p:spPr bwMode="auto">
            <a:xfrm>
              <a:off x="6917392" y="3733338"/>
              <a:ext cx="1385360" cy="2078041"/>
            </a:xfrm>
            <a:custGeom>
              <a:avLst/>
              <a:gdLst>
                <a:gd name="connsiteX0" fmla="*/ 0 w 1385360"/>
                <a:gd name="connsiteY0" fmla="*/ 0 h 2078041"/>
                <a:gd name="connsiteX1" fmla="*/ 1199757 w 1385360"/>
                <a:gd name="connsiteY1" fmla="*/ 692680 h 2078041"/>
                <a:gd name="connsiteX2" fmla="*/ 1199757 w 1385360"/>
                <a:gd name="connsiteY2" fmla="*/ 2078041 h 2078041"/>
                <a:gd name="connsiteX3" fmla="*/ 776943 w 1385360"/>
                <a:gd name="connsiteY3" fmla="*/ 1833929 h 2078041"/>
                <a:gd name="connsiteX4" fmla="*/ 806336 w 1385360"/>
                <a:gd name="connsiteY4" fmla="*/ 1772912 h 2078041"/>
                <a:gd name="connsiteX5" fmla="*/ 879109 w 1385360"/>
                <a:gd name="connsiteY5" fmla="*/ 1412454 h 2078041"/>
                <a:gd name="connsiteX6" fmla="*/ 47750 w 1385360"/>
                <a:gd name="connsiteY6" fmla="*/ 491193 h 2078041"/>
                <a:gd name="connsiteX7" fmla="*/ 0 w 1385360"/>
                <a:gd name="connsiteY7" fmla="*/ 488782 h 207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360" h="2078041">
                  <a:moveTo>
                    <a:pt x="0" y="0"/>
                  </a:moveTo>
                  <a:cubicBezTo>
                    <a:pt x="494941" y="0"/>
                    <a:pt x="952286" y="264049"/>
                    <a:pt x="1199757" y="692680"/>
                  </a:cubicBezTo>
                  <a:cubicBezTo>
                    <a:pt x="1447228" y="1121312"/>
                    <a:pt x="1447228" y="1649409"/>
                    <a:pt x="1199757" y="2078041"/>
                  </a:cubicBezTo>
                  <a:lnTo>
                    <a:pt x="776943" y="1833929"/>
                  </a:lnTo>
                  <a:lnTo>
                    <a:pt x="806336" y="1772912"/>
                  </a:lnTo>
                  <a:cubicBezTo>
                    <a:pt x="853197" y="1662122"/>
                    <a:pt x="879109" y="1540314"/>
                    <a:pt x="879109" y="1412454"/>
                  </a:cubicBezTo>
                  <a:cubicBezTo>
                    <a:pt x="879109" y="932980"/>
                    <a:pt x="514712" y="538616"/>
                    <a:pt x="47750" y="491193"/>
                  </a:cubicBezTo>
                  <a:lnTo>
                    <a:pt x="0" y="488782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Imagem 5" descr="O custo real da publicação acadêmica">
              <a:extLst>
                <a:ext uri="{FF2B5EF4-FFF2-40B4-BE49-F238E27FC236}">
                  <a16:creationId xmlns:a16="http://schemas.microsoft.com/office/drawing/2014/main" id="{50F7C79E-1C27-D703-9569-33871EA34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1" t="1188" r="29034" b="1802"/>
            <a:stretch>
              <a:fillRect/>
            </a:stretch>
          </p:blipFill>
          <p:spPr bwMode="auto">
            <a:xfrm rot="16200000">
              <a:off x="5091827" y="4079681"/>
              <a:ext cx="2078040" cy="1385362"/>
            </a:xfrm>
            <a:custGeom>
              <a:avLst/>
              <a:gdLst>
                <a:gd name="connsiteX0" fmla="*/ 2078040 w 2078040"/>
                <a:gd name="connsiteY0" fmla="*/ 1385362 h 1385362"/>
                <a:gd name="connsiteX1" fmla="*/ 1589264 w 2078040"/>
                <a:gd name="connsiteY1" fmla="*/ 1385362 h 1385362"/>
                <a:gd name="connsiteX2" fmla="*/ 1586853 w 2078040"/>
                <a:gd name="connsiteY2" fmla="*/ 1337612 h 1385362"/>
                <a:gd name="connsiteX3" fmla="*/ 665592 w 2078040"/>
                <a:gd name="connsiteY3" fmla="*/ 506252 h 1385362"/>
                <a:gd name="connsiteX4" fmla="*/ 305134 w 2078040"/>
                <a:gd name="connsiteY4" fmla="*/ 579025 h 1385362"/>
                <a:gd name="connsiteX5" fmla="*/ 244113 w 2078040"/>
                <a:gd name="connsiteY5" fmla="*/ 608421 h 1385362"/>
                <a:gd name="connsiteX6" fmla="*/ 0 w 2078040"/>
                <a:gd name="connsiteY6" fmla="*/ 185605 h 1385362"/>
                <a:gd name="connsiteX7" fmla="*/ 1385361 w 2078040"/>
                <a:gd name="connsiteY7" fmla="*/ 185605 h 1385362"/>
                <a:gd name="connsiteX8" fmla="*/ 2078040 w 2078040"/>
                <a:gd name="connsiteY8" fmla="*/ 1385362 h 138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8040" h="1385362">
                  <a:moveTo>
                    <a:pt x="2078040" y="1385362"/>
                  </a:moveTo>
                  <a:lnTo>
                    <a:pt x="1589264" y="1385362"/>
                  </a:lnTo>
                  <a:lnTo>
                    <a:pt x="1586853" y="1337612"/>
                  </a:lnTo>
                  <a:cubicBezTo>
                    <a:pt x="1539430" y="870649"/>
                    <a:pt x="1145066" y="506252"/>
                    <a:pt x="665592" y="506252"/>
                  </a:cubicBezTo>
                  <a:cubicBezTo>
                    <a:pt x="537732" y="506252"/>
                    <a:pt x="415924" y="532165"/>
                    <a:pt x="305134" y="579025"/>
                  </a:cubicBezTo>
                  <a:lnTo>
                    <a:pt x="244113" y="608421"/>
                  </a:lnTo>
                  <a:lnTo>
                    <a:pt x="0" y="185605"/>
                  </a:lnTo>
                  <a:cubicBezTo>
                    <a:pt x="428632" y="-61868"/>
                    <a:pt x="956729" y="-61868"/>
                    <a:pt x="1385361" y="185605"/>
                  </a:cubicBezTo>
                  <a:cubicBezTo>
                    <a:pt x="1813992" y="433076"/>
                    <a:pt x="2078041" y="890420"/>
                    <a:pt x="2078040" y="1385362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 descr="Como fazer um artigo científico? - Sou Secretária">
              <a:extLst>
                <a:ext uri="{FF2B5EF4-FFF2-40B4-BE49-F238E27FC236}">
                  <a16:creationId xmlns:a16="http://schemas.microsoft.com/office/drawing/2014/main" id="{FA8E37E3-6E9B-FF82-9169-E2ACD747A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17" t="295" r="17235" b="28955"/>
            <a:stretch>
              <a:fillRect/>
            </a:stretch>
          </p:blipFill>
          <p:spPr bwMode="auto">
            <a:xfrm>
              <a:off x="5681151" y="5659750"/>
              <a:ext cx="2399514" cy="946719"/>
            </a:xfrm>
            <a:custGeom>
              <a:avLst/>
              <a:gdLst>
                <a:gd name="connsiteX0" fmla="*/ 1959506 w 2399514"/>
                <a:gd name="connsiteY0" fmla="*/ 0 h 946719"/>
                <a:gd name="connsiteX1" fmla="*/ 2399514 w 2399514"/>
                <a:gd name="connsiteY1" fmla="*/ 254039 h 946719"/>
                <a:gd name="connsiteX2" fmla="*/ 1199757 w 2399514"/>
                <a:gd name="connsiteY2" fmla="*/ 946719 h 946719"/>
                <a:gd name="connsiteX3" fmla="*/ 0 w 2399514"/>
                <a:gd name="connsiteY3" fmla="*/ 254039 h 946719"/>
                <a:gd name="connsiteX4" fmla="*/ 425294 w 2399514"/>
                <a:gd name="connsiteY4" fmla="*/ 8496 h 946719"/>
                <a:gd name="connsiteX5" fmla="*/ 534498 w 2399514"/>
                <a:gd name="connsiteY5" fmla="*/ 140852 h 946719"/>
                <a:gd name="connsiteX6" fmla="*/ 1189308 w 2399514"/>
                <a:gd name="connsiteY6" fmla="*/ 412083 h 946719"/>
                <a:gd name="connsiteX7" fmla="*/ 1957197 w 2399514"/>
                <a:gd name="connsiteY7" fmla="*/ 3800 h 94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514" h="946719">
                  <a:moveTo>
                    <a:pt x="1959506" y="0"/>
                  </a:moveTo>
                  <a:lnTo>
                    <a:pt x="2399514" y="254039"/>
                  </a:lnTo>
                  <a:cubicBezTo>
                    <a:pt x="2152043" y="682671"/>
                    <a:pt x="1694698" y="946719"/>
                    <a:pt x="1199757" y="946719"/>
                  </a:cubicBezTo>
                  <a:cubicBezTo>
                    <a:pt x="704815" y="946719"/>
                    <a:pt x="247470" y="682671"/>
                    <a:pt x="0" y="254039"/>
                  </a:cubicBezTo>
                  <a:lnTo>
                    <a:pt x="425294" y="8496"/>
                  </a:lnTo>
                  <a:lnTo>
                    <a:pt x="534498" y="140852"/>
                  </a:lnTo>
                  <a:cubicBezTo>
                    <a:pt x="702078" y="308432"/>
                    <a:pt x="933589" y="412083"/>
                    <a:pt x="1189308" y="412083"/>
                  </a:cubicBezTo>
                  <a:cubicBezTo>
                    <a:pt x="1508958" y="412083"/>
                    <a:pt x="1790780" y="250129"/>
                    <a:pt x="1957197" y="380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9">
            <a:extLst>
              <a:ext uri="{FF2B5EF4-FFF2-40B4-BE49-F238E27FC236}">
                <a16:creationId xmlns:a16="http://schemas.microsoft.com/office/drawing/2014/main" id="{80AC066C-D56E-AE85-2E94-1D1AEB9A7833}"/>
              </a:ext>
            </a:extLst>
          </p:cNvPr>
          <p:cNvSpPr txBox="1"/>
          <p:nvPr/>
        </p:nvSpPr>
        <p:spPr>
          <a:xfrm>
            <a:off x="3533694" y="3034233"/>
            <a:ext cx="813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b="1" dirty="0">
                <a:solidFill>
                  <a:srgbClr val="F1777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Artigo 2</a:t>
            </a:r>
            <a:endParaRPr lang="pt-PT" dirty="0">
              <a:solidFill>
                <a:srgbClr val="F177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m 28" descr="Uma imagem com texto&#10;&#10;Descrição gerada automaticamente">
            <a:extLst>
              <a:ext uri="{FF2B5EF4-FFF2-40B4-BE49-F238E27FC236}">
                <a16:creationId xmlns:a16="http://schemas.microsoft.com/office/drawing/2014/main" id="{009E912C-ECD8-6827-0AB4-1A97BC924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516" y="4569096"/>
            <a:ext cx="4007895" cy="2067407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2FBAC40C-2D46-B6AB-3BEA-65FE04514AFA}"/>
              </a:ext>
            </a:extLst>
          </p:cNvPr>
          <p:cNvGrpSpPr/>
          <p:nvPr/>
        </p:nvGrpSpPr>
        <p:grpSpPr>
          <a:xfrm rot="18239191">
            <a:off x="-1626870" y="1027349"/>
            <a:ext cx="4523171" cy="4752432"/>
            <a:chOff x="-1238396" y="1372425"/>
            <a:chExt cx="3696913" cy="3884294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66E3C285-BC96-ACF9-8901-5610D26A9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946" t="11694" r="7943" b="1137"/>
            <a:stretch>
              <a:fillRect/>
            </a:stretch>
          </p:blipFill>
          <p:spPr>
            <a:xfrm>
              <a:off x="706552" y="3419208"/>
              <a:ext cx="1751965" cy="1837511"/>
            </a:xfrm>
            <a:custGeom>
              <a:avLst/>
              <a:gdLst>
                <a:gd name="connsiteX0" fmla="*/ 1038880 w 1751965"/>
                <a:gd name="connsiteY0" fmla="*/ 0 h 1837511"/>
                <a:gd name="connsiteX1" fmla="*/ 1751965 w 1751965"/>
                <a:gd name="connsiteY1" fmla="*/ 0 h 1837511"/>
                <a:gd name="connsiteX2" fmla="*/ 0 w 1751965"/>
                <a:gd name="connsiteY2" fmla="*/ 1837511 h 1837511"/>
                <a:gd name="connsiteX3" fmla="*/ 0 w 1751965"/>
                <a:gd name="connsiteY3" fmla="*/ 1069110 h 1837511"/>
                <a:gd name="connsiteX4" fmla="*/ 79250 w 1751965"/>
                <a:gd name="connsiteY4" fmla="*/ 1065108 h 1837511"/>
                <a:gd name="connsiteX5" fmla="*/ 1038961 w 1751965"/>
                <a:gd name="connsiteY5" fmla="*/ 1616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1">
                  <a:moveTo>
                    <a:pt x="1038880" y="0"/>
                  </a:moveTo>
                  <a:lnTo>
                    <a:pt x="1751965" y="0"/>
                  </a:lnTo>
                  <a:cubicBezTo>
                    <a:pt x="1751965" y="1014829"/>
                    <a:pt x="967584" y="1837511"/>
                    <a:pt x="0" y="1837511"/>
                  </a:cubicBezTo>
                  <a:lnTo>
                    <a:pt x="0" y="1069110"/>
                  </a:lnTo>
                  <a:lnTo>
                    <a:pt x="79250" y="1065108"/>
                  </a:lnTo>
                  <a:cubicBezTo>
                    <a:pt x="618305" y="1010364"/>
                    <a:pt x="1038961" y="555114"/>
                    <a:pt x="1038961" y="1616"/>
                  </a:cubicBezTo>
                  <a:close/>
                </a:path>
              </a:pathLst>
            </a:cu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43813B0E-71D7-8041-D8E1-35467C62F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9972" t="9439" r="3871" b="2578"/>
            <a:stretch>
              <a:fillRect/>
            </a:stretch>
          </p:blipFill>
          <p:spPr>
            <a:xfrm>
              <a:off x="-1238396" y="1372674"/>
              <a:ext cx="1751966" cy="1837512"/>
            </a:xfrm>
            <a:custGeom>
              <a:avLst/>
              <a:gdLst>
                <a:gd name="connsiteX0" fmla="*/ 1751966 w 1751966"/>
                <a:gd name="connsiteY0" fmla="*/ 0 h 1837512"/>
                <a:gd name="connsiteX1" fmla="*/ 1751966 w 1751966"/>
                <a:gd name="connsiteY1" fmla="*/ 819542 h 1837512"/>
                <a:gd name="connsiteX2" fmla="*/ 1647063 w 1751966"/>
                <a:gd name="connsiteY2" fmla="*/ 824839 h 1837512"/>
                <a:gd name="connsiteX3" fmla="*/ 692871 w 1751966"/>
                <a:gd name="connsiteY3" fmla="*/ 1779031 h 1837512"/>
                <a:gd name="connsiteX4" fmla="*/ 689918 w 1751966"/>
                <a:gd name="connsiteY4" fmla="*/ 1837512 h 1837512"/>
                <a:gd name="connsiteX5" fmla="*/ 0 w 1751966"/>
                <a:gd name="connsiteY5" fmla="*/ 1837512 h 1837512"/>
                <a:gd name="connsiteX6" fmla="*/ 1751966 w 1751966"/>
                <a:gd name="connsiteY6" fmla="*/ 0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2">
                  <a:moveTo>
                    <a:pt x="1751966" y="0"/>
                  </a:moveTo>
                  <a:lnTo>
                    <a:pt x="1751966" y="819542"/>
                  </a:lnTo>
                  <a:lnTo>
                    <a:pt x="1647063" y="824839"/>
                  </a:lnTo>
                  <a:cubicBezTo>
                    <a:pt x="1143945" y="875934"/>
                    <a:pt x="743966" y="1275913"/>
                    <a:pt x="692871" y="1779031"/>
                  </a:cubicBezTo>
                  <a:lnTo>
                    <a:pt x="689918" y="1837512"/>
                  </a:lnTo>
                  <a:lnTo>
                    <a:pt x="0" y="1837512"/>
                  </a:lnTo>
                  <a:cubicBezTo>
                    <a:pt x="0" y="822682"/>
                    <a:pt x="784382" y="0"/>
                    <a:pt x="1751966" y="0"/>
                  </a:cubicBezTo>
                  <a:close/>
                </a:path>
              </a:pathLst>
            </a:cu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28719D95-B12E-F2F5-ED0F-F09B377A3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49432" t="7526" r="5753" b="8914"/>
            <a:stretch>
              <a:fillRect/>
            </a:stretch>
          </p:blipFill>
          <p:spPr>
            <a:xfrm>
              <a:off x="-1234090" y="3413752"/>
              <a:ext cx="1751966" cy="1837511"/>
            </a:xfrm>
            <a:custGeom>
              <a:avLst/>
              <a:gdLst>
                <a:gd name="connsiteX0" fmla="*/ 0 w 1751966"/>
                <a:gd name="connsiteY0" fmla="*/ 0 h 1837511"/>
                <a:gd name="connsiteX1" fmla="*/ 690874 w 1751966"/>
                <a:gd name="connsiteY1" fmla="*/ 0 h 1837511"/>
                <a:gd name="connsiteX2" fmla="*/ 690323 w 1751966"/>
                <a:gd name="connsiteY2" fmla="*/ 10909 h 1837511"/>
                <a:gd name="connsiteX3" fmla="*/ 1650034 w 1751966"/>
                <a:gd name="connsiteY3" fmla="*/ 1074401 h 1837511"/>
                <a:gd name="connsiteX4" fmla="*/ 1751966 w 1751966"/>
                <a:gd name="connsiteY4" fmla="*/ 1079548 h 1837511"/>
                <a:gd name="connsiteX5" fmla="*/ 1751966 w 1751966"/>
                <a:gd name="connsiteY5" fmla="*/ 1837511 h 1837511"/>
                <a:gd name="connsiteX6" fmla="*/ 0 w 1751966"/>
                <a:gd name="connsiteY6" fmla="*/ 0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1">
                  <a:moveTo>
                    <a:pt x="0" y="0"/>
                  </a:moveTo>
                  <a:lnTo>
                    <a:pt x="690874" y="0"/>
                  </a:lnTo>
                  <a:lnTo>
                    <a:pt x="690323" y="10909"/>
                  </a:lnTo>
                  <a:cubicBezTo>
                    <a:pt x="690323" y="564407"/>
                    <a:pt x="1110979" y="1019657"/>
                    <a:pt x="1650034" y="1074401"/>
                  </a:cubicBezTo>
                  <a:lnTo>
                    <a:pt x="1751966" y="1079548"/>
                  </a:lnTo>
                  <a:lnTo>
                    <a:pt x="1751966" y="1837511"/>
                  </a:lnTo>
                  <a:cubicBezTo>
                    <a:pt x="784382" y="1837511"/>
                    <a:pt x="0" y="1014829"/>
                    <a:pt x="0" y="0"/>
                  </a:cubicBezTo>
                  <a:close/>
                </a:path>
              </a:pathLst>
            </a:custGeom>
          </p:spPr>
        </p:pic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CCE7B3FB-A728-3EAF-B2EC-AF134485C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40765" t="8490" r="3647" b="3173"/>
            <a:stretch>
              <a:fillRect/>
            </a:stretch>
          </p:blipFill>
          <p:spPr>
            <a:xfrm>
              <a:off x="706552" y="1372425"/>
              <a:ext cx="1751965" cy="1837512"/>
            </a:xfrm>
            <a:custGeom>
              <a:avLst/>
              <a:gdLst>
                <a:gd name="connsiteX0" fmla="*/ 0 w 1751965"/>
                <a:gd name="connsiteY0" fmla="*/ 0 h 1837512"/>
                <a:gd name="connsiteX1" fmla="*/ 1751965 w 1751965"/>
                <a:gd name="connsiteY1" fmla="*/ 1837512 h 1837512"/>
                <a:gd name="connsiteX2" fmla="*/ 1038405 w 1751965"/>
                <a:gd name="connsiteY2" fmla="*/ 1837512 h 1837512"/>
                <a:gd name="connsiteX3" fmla="*/ 1035452 w 1751965"/>
                <a:gd name="connsiteY3" fmla="*/ 1779031 h 1837512"/>
                <a:gd name="connsiteX4" fmla="*/ 81260 w 1751965"/>
                <a:gd name="connsiteY4" fmla="*/ 824839 h 1837512"/>
                <a:gd name="connsiteX5" fmla="*/ 0 w 1751965"/>
                <a:gd name="connsiteY5" fmla="*/ 820736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2">
                  <a:moveTo>
                    <a:pt x="0" y="0"/>
                  </a:moveTo>
                  <a:cubicBezTo>
                    <a:pt x="967584" y="0"/>
                    <a:pt x="1751965" y="822682"/>
                    <a:pt x="1751965" y="1837512"/>
                  </a:cubicBezTo>
                  <a:lnTo>
                    <a:pt x="1038405" y="1837512"/>
                  </a:lnTo>
                  <a:lnTo>
                    <a:pt x="1035452" y="1779031"/>
                  </a:lnTo>
                  <a:cubicBezTo>
                    <a:pt x="984358" y="1275913"/>
                    <a:pt x="584378" y="875934"/>
                    <a:pt x="81260" y="824839"/>
                  </a:cubicBezTo>
                  <a:lnTo>
                    <a:pt x="0" y="820736"/>
                  </a:lnTo>
                  <a:close/>
                </a:path>
              </a:pathLst>
            </a:custGeom>
          </p:spPr>
        </p:pic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87F22E9-A023-AFFF-9BCE-6E76389CC7CC}"/>
              </a:ext>
            </a:extLst>
          </p:cNvPr>
          <p:cNvSpPr txBox="1"/>
          <p:nvPr/>
        </p:nvSpPr>
        <p:spPr>
          <a:xfrm>
            <a:off x="-533207" y="2926475"/>
            <a:ext cx="2414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u="sng" dirty="0" err="1">
                <a:solidFill>
                  <a:schemeClr val="bg1"/>
                </a:solidFill>
                <a:latin typeface="Arial" panose="020B0604020202020204" pitchFamily="34" charset="0"/>
                <a:ea typeface="Cascadia Mono SemiBold" panose="020B0609020000020004" pitchFamily="49" charset="0"/>
                <a:cs typeface="Arial" panose="020B0604020202020204" pitchFamily="34" charset="0"/>
              </a:rPr>
              <a:t>SMAs</a:t>
            </a:r>
            <a:endParaRPr lang="pt-BR" sz="3600" b="1" u="sng" dirty="0">
              <a:solidFill>
                <a:schemeClr val="bg1"/>
              </a:solidFill>
              <a:latin typeface="Arial" panose="020B0604020202020204" pitchFamily="34" charset="0"/>
              <a:ea typeface="Cascadia Mono SemiBold" panose="020B0609020000020004" pitchFamily="49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16D5B-6622-351B-A0A7-7E24793B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>
                <a:solidFill>
                  <a:schemeClr val="tx1"/>
                </a:solidFill>
              </a:rPr>
              <a:t>15</a:t>
            </a:fld>
            <a:endParaRPr lang="en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36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rgbClr val="443648"/>
            </a:gs>
            <a:gs pos="70000">
              <a:srgbClr val="67516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E5957C-9E2D-04F9-23AE-00E70F72A25B}"/>
              </a:ext>
            </a:extLst>
          </p:cNvPr>
          <p:cNvSpPr/>
          <p:nvPr/>
        </p:nvSpPr>
        <p:spPr>
          <a:xfrm>
            <a:off x="12777216" y="0"/>
            <a:ext cx="4033652" cy="6858000"/>
          </a:xfrm>
          <a:prstGeom prst="rect">
            <a:avLst/>
          </a:prstGeom>
          <a:solidFill>
            <a:srgbClr val="67516D"/>
          </a:solidFill>
          <a:ln>
            <a:solidFill>
              <a:srgbClr val="6751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AGENTES E SISTEMAS 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MULTIAGENTES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C5B43-52EB-B7B4-6D10-A286888B3AA5}"/>
              </a:ext>
            </a:extLst>
          </p:cNvPr>
          <p:cNvSpPr/>
          <p:nvPr/>
        </p:nvSpPr>
        <p:spPr>
          <a:xfrm>
            <a:off x="12336404" y="0"/>
            <a:ext cx="440812" cy="6858000"/>
          </a:xfrm>
          <a:prstGeom prst="rect">
            <a:avLst/>
          </a:prstGeom>
          <a:solidFill>
            <a:srgbClr val="54292C"/>
          </a:solidFill>
          <a:ln>
            <a:solidFill>
              <a:srgbClr val="54292C"/>
            </a:solidFill>
          </a:ln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ANÁLISE DO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ESTADO DE ARTE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3D6E7-A68C-87C0-EEA2-1538408FBDE7}"/>
              </a:ext>
            </a:extLst>
          </p:cNvPr>
          <p:cNvSpPr/>
          <p:nvPr/>
        </p:nvSpPr>
        <p:spPr>
          <a:xfrm>
            <a:off x="-4187952" y="0"/>
            <a:ext cx="4033652" cy="6858000"/>
          </a:xfrm>
          <a:prstGeom prst="rect">
            <a:avLst/>
          </a:prstGeom>
          <a:solidFill>
            <a:srgbClr val="D48969"/>
          </a:solidFill>
          <a:ln>
            <a:solidFill>
              <a:srgbClr val="D48969"/>
            </a:solidFill>
          </a:ln>
          <a:effectLst>
            <a:outerShdw blurRad="50800" dist="128915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TRÁFEGO URBANO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 CIDADES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INTELIGENTES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A78533-A6CB-2493-6382-073EB9A420C6}"/>
              </a:ext>
            </a:extLst>
          </p:cNvPr>
          <p:cNvSpPr txBox="1"/>
          <p:nvPr/>
        </p:nvSpPr>
        <p:spPr>
          <a:xfrm>
            <a:off x="3489556" y="1756800"/>
            <a:ext cx="938757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PT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MODELAÇÃO</a:t>
            </a:r>
            <a:endParaRPr lang="pt-BR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5A30E0D-E241-3A5A-1C15-89864CF22AF5}"/>
              </a:ext>
            </a:extLst>
          </p:cNvPr>
          <p:cNvSpPr txBox="1"/>
          <p:nvPr/>
        </p:nvSpPr>
        <p:spPr>
          <a:xfrm>
            <a:off x="3489556" y="3186000"/>
            <a:ext cx="81308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000" b="1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Tráfego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Informação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dinâmica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Nível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Macro</a:t>
            </a:r>
            <a:endParaRPr lang="pt-PT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FC7DBB6-DABF-2452-092C-0BADC07BBF54}"/>
              </a:ext>
            </a:extLst>
          </p:cNvPr>
          <p:cNvGrpSpPr/>
          <p:nvPr/>
        </p:nvGrpSpPr>
        <p:grpSpPr>
          <a:xfrm rot="5129571">
            <a:off x="10570669" y="2458377"/>
            <a:ext cx="2864586" cy="2873131"/>
            <a:chOff x="5438166" y="3733338"/>
            <a:chExt cx="2864586" cy="2873131"/>
          </a:xfrm>
        </p:grpSpPr>
        <p:pic>
          <p:nvPicPr>
            <p:cNvPr id="5" name="Imagem 4" descr="Normas e dicas para seu artigo científico - Orientação Educacional -  Colégio Web">
              <a:extLst>
                <a:ext uri="{FF2B5EF4-FFF2-40B4-BE49-F238E27FC236}">
                  <a16:creationId xmlns:a16="http://schemas.microsoft.com/office/drawing/2014/main" id="{628E40DB-A702-8904-F2D1-8C9D86F03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0" t="396" r="25233" b="4280"/>
            <a:stretch>
              <a:fillRect/>
            </a:stretch>
          </p:blipFill>
          <p:spPr bwMode="auto">
            <a:xfrm>
              <a:off x="6917392" y="3733338"/>
              <a:ext cx="1385360" cy="2078041"/>
            </a:xfrm>
            <a:custGeom>
              <a:avLst/>
              <a:gdLst>
                <a:gd name="connsiteX0" fmla="*/ 0 w 1385360"/>
                <a:gd name="connsiteY0" fmla="*/ 0 h 2078041"/>
                <a:gd name="connsiteX1" fmla="*/ 1199757 w 1385360"/>
                <a:gd name="connsiteY1" fmla="*/ 692680 h 2078041"/>
                <a:gd name="connsiteX2" fmla="*/ 1199757 w 1385360"/>
                <a:gd name="connsiteY2" fmla="*/ 2078041 h 2078041"/>
                <a:gd name="connsiteX3" fmla="*/ 776943 w 1385360"/>
                <a:gd name="connsiteY3" fmla="*/ 1833929 h 2078041"/>
                <a:gd name="connsiteX4" fmla="*/ 806336 w 1385360"/>
                <a:gd name="connsiteY4" fmla="*/ 1772912 h 2078041"/>
                <a:gd name="connsiteX5" fmla="*/ 879109 w 1385360"/>
                <a:gd name="connsiteY5" fmla="*/ 1412454 h 2078041"/>
                <a:gd name="connsiteX6" fmla="*/ 47750 w 1385360"/>
                <a:gd name="connsiteY6" fmla="*/ 491193 h 2078041"/>
                <a:gd name="connsiteX7" fmla="*/ 0 w 1385360"/>
                <a:gd name="connsiteY7" fmla="*/ 488782 h 207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360" h="2078041">
                  <a:moveTo>
                    <a:pt x="0" y="0"/>
                  </a:moveTo>
                  <a:cubicBezTo>
                    <a:pt x="494941" y="0"/>
                    <a:pt x="952286" y="264049"/>
                    <a:pt x="1199757" y="692680"/>
                  </a:cubicBezTo>
                  <a:cubicBezTo>
                    <a:pt x="1447228" y="1121312"/>
                    <a:pt x="1447228" y="1649409"/>
                    <a:pt x="1199757" y="2078041"/>
                  </a:cubicBezTo>
                  <a:lnTo>
                    <a:pt x="776943" y="1833929"/>
                  </a:lnTo>
                  <a:lnTo>
                    <a:pt x="806336" y="1772912"/>
                  </a:lnTo>
                  <a:cubicBezTo>
                    <a:pt x="853197" y="1662122"/>
                    <a:pt x="879109" y="1540314"/>
                    <a:pt x="879109" y="1412454"/>
                  </a:cubicBezTo>
                  <a:cubicBezTo>
                    <a:pt x="879109" y="932980"/>
                    <a:pt x="514712" y="538616"/>
                    <a:pt x="47750" y="491193"/>
                  </a:cubicBezTo>
                  <a:lnTo>
                    <a:pt x="0" y="488782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Imagem 5" descr="O custo real da publicação acadêmica">
              <a:extLst>
                <a:ext uri="{FF2B5EF4-FFF2-40B4-BE49-F238E27FC236}">
                  <a16:creationId xmlns:a16="http://schemas.microsoft.com/office/drawing/2014/main" id="{50F7C79E-1C27-D703-9569-33871EA34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1" t="1188" r="29034" b="1802"/>
            <a:stretch>
              <a:fillRect/>
            </a:stretch>
          </p:blipFill>
          <p:spPr bwMode="auto">
            <a:xfrm rot="16200000">
              <a:off x="5091827" y="4079681"/>
              <a:ext cx="2078040" cy="1385362"/>
            </a:xfrm>
            <a:custGeom>
              <a:avLst/>
              <a:gdLst>
                <a:gd name="connsiteX0" fmla="*/ 2078040 w 2078040"/>
                <a:gd name="connsiteY0" fmla="*/ 1385362 h 1385362"/>
                <a:gd name="connsiteX1" fmla="*/ 1589264 w 2078040"/>
                <a:gd name="connsiteY1" fmla="*/ 1385362 h 1385362"/>
                <a:gd name="connsiteX2" fmla="*/ 1586853 w 2078040"/>
                <a:gd name="connsiteY2" fmla="*/ 1337612 h 1385362"/>
                <a:gd name="connsiteX3" fmla="*/ 665592 w 2078040"/>
                <a:gd name="connsiteY3" fmla="*/ 506252 h 1385362"/>
                <a:gd name="connsiteX4" fmla="*/ 305134 w 2078040"/>
                <a:gd name="connsiteY4" fmla="*/ 579025 h 1385362"/>
                <a:gd name="connsiteX5" fmla="*/ 244113 w 2078040"/>
                <a:gd name="connsiteY5" fmla="*/ 608421 h 1385362"/>
                <a:gd name="connsiteX6" fmla="*/ 0 w 2078040"/>
                <a:gd name="connsiteY6" fmla="*/ 185605 h 1385362"/>
                <a:gd name="connsiteX7" fmla="*/ 1385361 w 2078040"/>
                <a:gd name="connsiteY7" fmla="*/ 185605 h 1385362"/>
                <a:gd name="connsiteX8" fmla="*/ 2078040 w 2078040"/>
                <a:gd name="connsiteY8" fmla="*/ 1385362 h 138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8040" h="1385362">
                  <a:moveTo>
                    <a:pt x="2078040" y="1385362"/>
                  </a:moveTo>
                  <a:lnTo>
                    <a:pt x="1589264" y="1385362"/>
                  </a:lnTo>
                  <a:lnTo>
                    <a:pt x="1586853" y="1337612"/>
                  </a:lnTo>
                  <a:cubicBezTo>
                    <a:pt x="1539430" y="870649"/>
                    <a:pt x="1145066" y="506252"/>
                    <a:pt x="665592" y="506252"/>
                  </a:cubicBezTo>
                  <a:cubicBezTo>
                    <a:pt x="537732" y="506252"/>
                    <a:pt x="415924" y="532165"/>
                    <a:pt x="305134" y="579025"/>
                  </a:cubicBezTo>
                  <a:lnTo>
                    <a:pt x="244113" y="608421"/>
                  </a:lnTo>
                  <a:lnTo>
                    <a:pt x="0" y="185605"/>
                  </a:lnTo>
                  <a:cubicBezTo>
                    <a:pt x="428632" y="-61868"/>
                    <a:pt x="956729" y="-61868"/>
                    <a:pt x="1385361" y="185605"/>
                  </a:cubicBezTo>
                  <a:cubicBezTo>
                    <a:pt x="1813992" y="433076"/>
                    <a:pt x="2078041" y="890420"/>
                    <a:pt x="2078040" y="1385362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 descr="Como fazer um artigo científico? - Sou Secretária">
              <a:extLst>
                <a:ext uri="{FF2B5EF4-FFF2-40B4-BE49-F238E27FC236}">
                  <a16:creationId xmlns:a16="http://schemas.microsoft.com/office/drawing/2014/main" id="{FA8E37E3-6E9B-FF82-9169-E2ACD747A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17" t="295" r="17235" b="28955"/>
            <a:stretch>
              <a:fillRect/>
            </a:stretch>
          </p:blipFill>
          <p:spPr bwMode="auto">
            <a:xfrm>
              <a:off x="5681151" y="5659750"/>
              <a:ext cx="2399514" cy="946719"/>
            </a:xfrm>
            <a:custGeom>
              <a:avLst/>
              <a:gdLst>
                <a:gd name="connsiteX0" fmla="*/ 1959506 w 2399514"/>
                <a:gd name="connsiteY0" fmla="*/ 0 h 946719"/>
                <a:gd name="connsiteX1" fmla="*/ 2399514 w 2399514"/>
                <a:gd name="connsiteY1" fmla="*/ 254039 h 946719"/>
                <a:gd name="connsiteX2" fmla="*/ 1199757 w 2399514"/>
                <a:gd name="connsiteY2" fmla="*/ 946719 h 946719"/>
                <a:gd name="connsiteX3" fmla="*/ 0 w 2399514"/>
                <a:gd name="connsiteY3" fmla="*/ 254039 h 946719"/>
                <a:gd name="connsiteX4" fmla="*/ 425294 w 2399514"/>
                <a:gd name="connsiteY4" fmla="*/ 8496 h 946719"/>
                <a:gd name="connsiteX5" fmla="*/ 534498 w 2399514"/>
                <a:gd name="connsiteY5" fmla="*/ 140852 h 946719"/>
                <a:gd name="connsiteX6" fmla="*/ 1189308 w 2399514"/>
                <a:gd name="connsiteY6" fmla="*/ 412083 h 946719"/>
                <a:gd name="connsiteX7" fmla="*/ 1957197 w 2399514"/>
                <a:gd name="connsiteY7" fmla="*/ 3800 h 94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514" h="946719">
                  <a:moveTo>
                    <a:pt x="1959506" y="0"/>
                  </a:moveTo>
                  <a:lnTo>
                    <a:pt x="2399514" y="254039"/>
                  </a:lnTo>
                  <a:cubicBezTo>
                    <a:pt x="2152043" y="682671"/>
                    <a:pt x="1694698" y="946719"/>
                    <a:pt x="1199757" y="946719"/>
                  </a:cubicBezTo>
                  <a:cubicBezTo>
                    <a:pt x="704815" y="946719"/>
                    <a:pt x="247470" y="682671"/>
                    <a:pt x="0" y="254039"/>
                  </a:cubicBezTo>
                  <a:lnTo>
                    <a:pt x="425294" y="8496"/>
                  </a:lnTo>
                  <a:lnTo>
                    <a:pt x="534498" y="140852"/>
                  </a:lnTo>
                  <a:cubicBezTo>
                    <a:pt x="702078" y="308432"/>
                    <a:pt x="933589" y="412083"/>
                    <a:pt x="1189308" y="412083"/>
                  </a:cubicBezTo>
                  <a:cubicBezTo>
                    <a:pt x="1508958" y="412083"/>
                    <a:pt x="1790780" y="250129"/>
                    <a:pt x="1957197" y="380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9">
            <a:extLst>
              <a:ext uri="{FF2B5EF4-FFF2-40B4-BE49-F238E27FC236}">
                <a16:creationId xmlns:a16="http://schemas.microsoft.com/office/drawing/2014/main" id="{F80B61CE-10AB-1F2A-A61A-889E3A13A84E}"/>
              </a:ext>
            </a:extLst>
          </p:cNvPr>
          <p:cNvSpPr txBox="1"/>
          <p:nvPr/>
        </p:nvSpPr>
        <p:spPr>
          <a:xfrm>
            <a:off x="3533694" y="3034233"/>
            <a:ext cx="813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b="1" dirty="0">
                <a:solidFill>
                  <a:srgbClr val="F1777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Artigo 3</a:t>
            </a:r>
            <a:endParaRPr lang="pt-PT" dirty="0">
              <a:solidFill>
                <a:srgbClr val="F177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m 8" descr="Uma imagem com diagrama&#10;&#10;Descrição gerada automaticamente">
            <a:extLst>
              <a:ext uri="{FF2B5EF4-FFF2-40B4-BE49-F238E27FC236}">
                <a16:creationId xmlns:a16="http://schemas.microsoft.com/office/drawing/2014/main" id="{2EEC30A1-96A0-B848-DB13-86554B5DE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817902">
            <a:off x="6533014" y="8945459"/>
            <a:ext cx="5742010" cy="280587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6" name="Imagem 28" descr="Uma imagem com texto&#10;&#10;Descrição gerada automaticamente">
            <a:extLst>
              <a:ext uri="{FF2B5EF4-FFF2-40B4-BE49-F238E27FC236}">
                <a16:creationId xmlns:a16="http://schemas.microsoft.com/office/drawing/2014/main" id="{47079CBD-73F0-B058-D8B6-5FC727C4D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516" y="4569096"/>
            <a:ext cx="4007895" cy="2067407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1DB585B-8D7A-3A33-1607-D8FC0F82A2C5}"/>
              </a:ext>
            </a:extLst>
          </p:cNvPr>
          <p:cNvGrpSpPr/>
          <p:nvPr/>
        </p:nvGrpSpPr>
        <p:grpSpPr>
          <a:xfrm rot="18239191">
            <a:off x="-1626870" y="1027349"/>
            <a:ext cx="4523171" cy="4752432"/>
            <a:chOff x="-1238396" y="1372425"/>
            <a:chExt cx="3696913" cy="3884294"/>
          </a:xfrm>
        </p:grpSpPr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FBA8D49A-62DD-D4C8-22F7-857139F99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946" t="11694" r="7943" b="1137"/>
            <a:stretch>
              <a:fillRect/>
            </a:stretch>
          </p:blipFill>
          <p:spPr>
            <a:xfrm>
              <a:off x="706552" y="3419208"/>
              <a:ext cx="1751965" cy="1837511"/>
            </a:xfrm>
            <a:custGeom>
              <a:avLst/>
              <a:gdLst>
                <a:gd name="connsiteX0" fmla="*/ 1038880 w 1751965"/>
                <a:gd name="connsiteY0" fmla="*/ 0 h 1837511"/>
                <a:gd name="connsiteX1" fmla="*/ 1751965 w 1751965"/>
                <a:gd name="connsiteY1" fmla="*/ 0 h 1837511"/>
                <a:gd name="connsiteX2" fmla="*/ 0 w 1751965"/>
                <a:gd name="connsiteY2" fmla="*/ 1837511 h 1837511"/>
                <a:gd name="connsiteX3" fmla="*/ 0 w 1751965"/>
                <a:gd name="connsiteY3" fmla="*/ 1069110 h 1837511"/>
                <a:gd name="connsiteX4" fmla="*/ 79250 w 1751965"/>
                <a:gd name="connsiteY4" fmla="*/ 1065108 h 1837511"/>
                <a:gd name="connsiteX5" fmla="*/ 1038961 w 1751965"/>
                <a:gd name="connsiteY5" fmla="*/ 1616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1">
                  <a:moveTo>
                    <a:pt x="1038880" y="0"/>
                  </a:moveTo>
                  <a:lnTo>
                    <a:pt x="1751965" y="0"/>
                  </a:lnTo>
                  <a:cubicBezTo>
                    <a:pt x="1751965" y="1014829"/>
                    <a:pt x="967584" y="1837511"/>
                    <a:pt x="0" y="1837511"/>
                  </a:cubicBezTo>
                  <a:lnTo>
                    <a:pt x="0" y="1069110"/>
                  </a:lnTo>
                  <a:lnTo>
                    <a:pt x="79250" y="1065108"/>
                  </a:lnTo>
                  <a:cubicBezTo>
                    <a:pt x="618305" y="1010364"/>
                    <a:pt x="1038961" y="555114"/>
                    <a:pt x="1038961" y="1616"/>
                  </a:cubicBezTo>
                  <a:close/>
                </a:path>
              </a:pathLst>
            </a:cu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D89827AC-4B93-9039-24E1-105AAB37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9972" t="9439" r="3871" b="2578"/>
            <a:stretch>
              <a:fillRect/>
            </a:stretch>
          </p:blipFill>
          <p:spPr>
            <a:xfrm>
              <a:off x="-1238396" y="1372674"/>
              <a:ext cx="1751966" cy="1837512"/>
            </a:xfrm>
            <a:custGeom>
              <a:avLst/>
              <a:gdLst>
                <a:gd name="connsiteX0" fmla="*/ 1751966 w 1751966"/>
                <a:gd name="connsiteY0" fmla="*/ 0 h 1837512"/>
                <a:gd name="connsiteX1" fmla="*/ 1751966 w 1751966"/>
                <a:gd name="connsiteY1" fmla="*/ 819542 h 1837512"/>
                <a:gd name="connsiteX2" fmla="*/ 1647063 w 1751966"/>
                <a:gd name="connsiteY2" fmla="*/ 824839 h 1837512"/>
                <a:gd name="connsiteX3" fmla="*/ 692871 w 1751966"/>
                <a:gd name="connsiteY3" fmla="*/ 1779031 h 1837512"/>
                <a:gd name="connsiteX4" fmla="*/ 689918 w 1751966"/>
                <a:gd name="connsiteY4" fmla="*/ 1837512 h 1837512"/>
                <a:gd name="connsiteX5" fmla="*/ 0 w 1751966"/>
                <a:gd name="connsiteY5" fmla="*/ 1837512 h 1837512"/>
                <a:gd name="connsiteX6" fmla="*/ 1751966 w 1751966"/>
                <a:gd name="connsiteY6" fmla="*/ 0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2">
                  <a:moveTo>
                    <a:pt x="1751966" y="0"/>
                  </a:moveTo>
                  <a:lnTo>
                    <a:pt x="1751966" y="819542"/>
                  </a:lnTo>
                  <a:lnTo>
                    <a:pt x="1647063" y="824839"/>
                  </a:lnTo>
                  <a:cubicBezTo>
                    <a:pt x="1143945" y="875934"/>
                    <a:pt x="743966" y="1275913"/>
                    <a:pt x="692871" y="1779031"/>
                  </a:cubicBezTo>
                  <a:lnTo>
                    <a:pt x="689918" y="1837512"/>
                  </a:lnTo>
                  <a:lnTo>
                    <a:pt x="0" y="1837512"/>
                  </a:lnTo>
                  <a:cubicBezTo>
                    <a:pt x="0" y="822682"/>
                    <a:pt x="784382" y="0"/>
                    <a:pt x="1751966" y="0"/>
                  </a:cubicBezTo>
                  <a:close/>
                </a:path>
              </a:pathLst>
            </a:custGeom>
          </p:spPr>
        </p:pic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97E3232E-E562-AB8D-F9D3-4E49CA100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49432" t="7526" r="5753" b="8914"/>
            <a:stretch>
              <a:fillRect/>
            </a:stretch>
          </p:blipFill>
          <p:spPr>
            <a:xfrm>
              <a:off x="-1234090" y="3413752"/>
              <a:ext cx="1751966" cy="1837511"/>
            </a:xfrm>
            <a:custGeom>
              <a:avLst/>
              <a:gdLst>
                <a:gd name="connsiteX0" fmla="*/ 0 w 1751966"/>
                <a:gd name="connsiteY0" fmla="*/ 0 h 1837511"/>
                <a:gd name="connsiteX1" fmla="*/ 690874 w 1751966"/>
                <a:gd name="connsiteY1" fmla="*/ 0 h 1837511"/>
                <a:gd name="connsiteX2" fmla="*/ 690323 w 1751966"/>
                <a:gd name="connsiteY2" fmla="*/ 10909 h 1837511"/>
                <a:gd name="connsiteX3" fmla="*/ 1650034 w 1751966"/>
                <a:gd name="connsiteY3" fmla="*/ 1074401 h 1837511"/>
                <a:gd name="connsiteX4" fmla="*/ 1751966 w 1751966"/>
                <a:gd name="connsiteY4" fmla="*/ 1079548 h 1837511"/>
                <a:gd name="connsiteX5" fmla="*/ 1751966 w 1751966"/>
                <a:gd name="connsiteY5" fmla="*/ 1837511 h 1837511"/>
                <a:gd name="connsiteX6" fmla="*/ 0 w 1751966"/>
                <a:gd name="connsiteY6" fmla="*/ 0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1">
                  <a:moveTo>
                    <a:pt x="0" y="0"/>
                  </a:moveTo>
                  <a:lnTo>
                    <a:pt x="690874" y="0"/>
                  </a:lnTo>
                  <a:lnTo>
                    <a:pt x="690323" y="10909"/>
                  </a:lnTo>
                  <a:cubicBezTo>
                    <a:pt x="690323" y="564407"/>
                    <a:pt x="1110979" y="1019657"/>
                    <a:pt x="1650034" y="1074401"/>
                  </a:cubicBezTo>
                  <a:lnTo>
                    <a:pt x="1751966" y="1079548"/>
                  </a:lnTo>
                  <a:lnTo>
                    <a:pt x="1751966" y="1837511"/>
                  </a:lnTo>
                  <a:cubicBezTo>
                    <a:pt x="784382" y="1837511"/>
                    <a:pt x="0" y="1014829"/>
                    <a:pt x="0" y="0"/>
                  </a:cubicBezTo>
                  <a:close/>
                </a:path>
              </a:pathLst>
            </a:custGeom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EFFFEB56-56DA-1F7A-4C81-72AAA5640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40765" t="8490" r="3647" b="3173"/>
            <a:stretch>
              <a:fillRect/>
            </a:stretch>
          </p:blipFill>
          <p:spPr>
            <a:xfrm>
              <a:off x="706552" y="1372425"/>
              <a:ext cx="1751965" cy="1837512"/>
            </a:xfrm>
            <a:custGeom>
              <a:avLst/>
              <a:gdLst>
                <a:gd name="connsiteX0" fmla="*/ 0 w 1751965"/>
                <a:gd name="connsiteY0" fmla="*/ 0 h 1837512"/>
                <a:gd name="connsiteX1" fmla="*/ 1751965 w 1751965"/>
                <a:gd name="connsiteY1" fmla="*/ 1837512 h 1837512"/>
                <a:gd name="connsiteX2" fmla="*/ 1038405 w 1751965"/>
                <a:gd name="connsiteY2" fmla="*/ 1837512 h 1837512"/>
                <a:gd name="connsiteX3" fmla="*/ 1035452 w 1751965"/>
                <a:gd name="connsiteY3" fmla="*/ 1779031 h 1837512"/>
                <a:gd name="connsiteX4" fmla="*/ 81260 w 1751965"/>
                <a:gd name="connsiteY4" fmla="*/ 824839 h 1837512"/>
                <a:gd name="connsiteX5" fmla="*/ 0 w 1751965"/>
                <a:gd name="connsiteY5" fmla="*/ 820736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2">
                  <a:moveTo>
                    <a:pt x="0" y="0"/>
                  </a:moveTo>
                  <a:cubicBezTo>
                    <a:pt x="967584" y="0"/>
                    <a:pt x="1751965" y="822682"/>
                    <a:pt x="1751965" y="1837512"/>
                  </a:cubicBezTo>
                  <a:lnTo>
                    <a:pt x="1038405" y="1837512"/>
                  </a:lnTo>
                  <a:lnTo>
                    <a:pt x="1035452" y="1779031"/>
                  </a:lnTo>
                  <a:cubicBezTo>
                    <a:pt x="984358" y="1275913"/>
                    <a:pt x="584378" y="875934"/>
                    <a:pt x="81260" y="824839"/>
                  </a:cubicBezTo>
                  <a:lnTo>
                    <a:pt x="0" y="820736"/>
                  </a:lnTo>
                  <a:close/>
                </a:path>
              </a:pathLst>
            </a:custGeom>
          </p:spPr>
        </p:pic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5F3FE71-A1DB-FF49-C020-AEB5B3374F4C}"/>
              </a:ext>
            </a:extLst>
          </p:cNvPr>
          <p:cNvSpPr txBox="1"/>
          <p:nvPr/>
        </p:nvSpPr>
        <p:spPr>
          <a:xfrm>
            <a:off x="-533207" y="2926475"/>
            <a:ext cx="2414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u="sng" dirty="0" err="1">
                <a:solidFill>
                  <a:schemeClr val="bg1"/>
                </a:solidFill>
                <a:latin typeface="Arial" panose="020B0604020202020204" pitchFamily="34" charset="0"/>
                <a:ea typeface="Cascadia Mono SemiBold" panose="020B0609020000020004" pitchFamily="49" charset="0"/>
                <a:cs typeface="Arial" panose="020B0604020202020204" pitchFamily="34" charset="0"/>
              </a:rPr>
              <a:t>SMAs</a:t>
            </a:r>
            <a:endParaRPr lang="pt-BR" sz="3600" b="1" u="sng" dirty="0">
              <a:solidFill>
                <a:schemeClr val="bg1"/>
              </a:solidFill>
              <a:latin typeface="Arial" panose="020B0604020202020204" pitchFamily="34" charset="0"/>
              <a:ea typeface="Cascadia Mono SemiBold" panose="020B0609020000020004" pitchFamily="49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F9BE6-BA3E-7D80-01CA-F5204519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>
                <a:solidFill>
                  <a:schemeClr val="tx1"/>
                </a:solidFill>
              </a:rPr>
              <a:t>16</a:t>
            </a:fld>
            <a:endParaRPr lang="en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3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chemeClr val="accent4">
                <a:lumMod val="75000"/>
              </a:schemeClr>
            </a:gs>
            <a:gs pos="70000">
              <a:srgbClr val="E2AC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E5957C-9E2D-04F9-23AE-00E70F72A25B}"/>
              </a:ext>
            </a:extLst>
          </p:cNvPr>
          <p:cNvSpPr/>
          <p:nvPr/>
        </p:nvSpPr>
        <p:spPr>
          <a:xfrm>
            <a:off x="12777216" y="0"/>
            <a:ext cx="4033652" cy="6858000"/>
          </a:xfrm>
          <a:prstGeom prst="rect">
            <a:avLst/>
          </a:prstGeom>
          <a:solidFill>
            <a:srgbClr val="67516D"/>
          </a:solidFill>
          <a:ln>
            <a:solidFill>
              <a:srgbClr val="6751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AGENTES E SISTEMAS 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MULTIAGENTES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C5B43-52EB-B7B4-6D10-A286888B3AA5}"/>
              </a:ext>
            </a:extLst>
          </p:cNvPr>
          <p:cNvSpPr/>
          <p:nvPr/>
        </p:nvSpPr>
        <p:spPr>
          <a:xfrm>
            <a:off x="12336404" y="0"/>
            <a:ext cx="440812" cy="6858000"/>
          </a:xfrm>
          <a:prstGeom prst="rect">
            <a:avLst/>
          </a:prstGeom>
          <a:solidFill>
            <a:srgbClr val="54292C"/>
          </a:solidFill>
          <a:ln>
            <a:solidFill>
              <a:srgbClr val="54292C"/>
            </a:solidFill>
          </a:ln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ANÁLISE DO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ESTADO DE ARTE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3D6E7-A68C-87C0-EEA2-1538408FBDE7}"/>
              </a:ext>
            </a:extLst>
          </p:cNvPr>
          <p:cNvSpPr/>
          <p:nvPr/>
        </p:nvSpPr>
        <p:spPr>
          <a:xfrm>
            <a:off x="-4187952" y="0"/>
            <a:ext cx="4033652" cy="6858000"/>
          </a:xfrm>
          <a:prstGeom prst="rect">
            <a:avLst/>
          </a:prstGeom>
          <a:solidFill>
            <a:srgbClr val="D48969"/>
          </a:solidFill>
          <a:ln>
            <a:solidFill>
              <a:srgbClr val="D48969"/>
            </a:solidFill>
          </a:ln>
          <a:effectLst>
            <a:outerShdw blurRad="50800" dist="128915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TRÁFEGO URBANO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 CIDADES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INTELIGENTES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8B90CD4-A7D5-64BD-2190-BCFA7CA502EC}"/>
              </a:ext>
            </a:extLst>
          </p:cNvPr>
          <p:cNvSpPr txBox="1"/>
          <p:nvPr/>
        </p:nvSpPr>
        <p:spPr>
          <a:xfrm>
            <a:off x="3010554" y="2041910"/>
            <a:ext cx="938757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INTERAÇÕES E </a:t>
            </a:r>
            <a:r>
              <a:rPr lang="pt-BR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ARQUITETURA</a:t>
            </a:r>
          </a:p>
        </p:txBody>
      </p:sp>
      <p:pic>
        <p:nvPicPr>
          <p:cNvPr id="5" name="Imagem 4" descr="Uma imagem com diagrama&#10;&#10;Descrição gerada automaticamente">
            <a:extLst>
              <a:ext uri="{FF2B5EF4-FFF2-40B4-BE49-F238E27FC236}">
                <a16:creationId xmlns:a16="http://schemas.microsoft.com/office/drawing/2014/main" id="{DA664D95-BF68-2ADB-B7C3-16DA8553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675" y="2990537"/>
            <a:ext cx="6773348" cy="3309849"/>
          </a:xfrm>
          <a:prstGeom prst="rect">
            <a:avLst/>
          </a:prstGeom>
          <a:ln w="127000" cap="rnd">
            <a:noFill/>
          </a:ln>
          <a:effectLst>
            <a:outerShdw dist="101352" dir="2700000" algn="tl" rotWithShape="0">
              <a:prstClr val="black">
                <a:alpha val="26787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E9AECDB1-3DA8-D983-346C-808A10555074}"/>
              </a:ext>
            </a:extLst>
          </p:cNvPr>
          <p:cNvGrpSpPr/>
          <p:nvPr/>
        </p:nvGrpSpPr>
        <p:grpSpPr>
          <a:xfrm rot="12820072">
            <a:off x="10570669" y="2458377"/>
            <a:ext cx="2864586" cy="2873131"/>
            <a:chOff x="5438166" y="3733338"/>
            <a:chExt cx="2864586" cy="2873131"/>
          </a:xfrm>
        </p:grpSpPr>
        <p:pic>
          <p:nvPicPr>
            <p:cNvPr id="13" name="Imagem 12" descr="Normas e dicas para seu artigo científico - Orientação Educacional -  Colégio Web">
              <a:extLst>
                <a:ext uri="{FF2B5EF4-FFF2-40B4-BE49-F238E27FC236}">
                  <a16:creationId xmlns:a16="http://schemas.microsoft.com/office/drawing/2014/main" id="{832F1568-E440-5B6C-BB1C-C19CC1AF76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0" t="396" r="25233" b="4280"/>
            <a:stretch>
              <a:fillRect/>
            </a:stretch>
          </p:blipFill>
          <p:spPr bwMode="auto">
            <a:xfrm>
              <a:off x="6917392" y="3733338"/>
              <a:ext cx="1385360" cy="2078041"/>
            </a:xfrm>
            <a:custGeom>
              <a:avLst/>
              <a:gdLst>
                <a:gd name="connsiteX0" fmla="*/ 0 w 1385360"/>
                <a:gd name="connsiteY0" fmla="*/ 0 h 2078041"/>
                <a:gd name="connsiteX1" fmla="*/ 1199757 w 1385360"/>
                <a:gd name="connsiteY1" fmla="*/ 692680 h 2078041"/>
                <a:gd name="connsiteX2" fmla="*/ 1199757 w 1385360"/>
                <a:gd name="connsiteY2" fmla="*/ 2078041 h 2078041"/>
                <a:gd name="connsiteX3" fmla="*/ 776943 w 1385360"/>
                <a:gd name="connsiteY3" fmla="*/ 1833929 h 2078041"/>
                <a:gd name="connsiteX4" fmla="*/ 806336 w 1385360"/>
                <a:gd name="connsiteY4" fmla="*/ 1772912 h 2078041"/>
                <a:gd name="connsiteX5" fmla="*/ 879109 w 1385360"/>
                <a:gd name="connsiteY5" fmla="*/ 1412454 h 2078041"/>
                <a:gd name="connsiteX6" fmla="*/ 47750 w 1385360"/>
                <a:gd name="connsiteY6" fmla="*/ 491193 h 2078041"/>
                <a:gd name="connsiteX7" fmla="*/ 0 w 1385360"/>
                <a:gd name="connsiteY7" fmla="*/ 488782 h 207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360" h="2078041">
                  <a:moveTo>
                    <a:pt x="0" y="0"/>
                  </a:moveTo>
                  <a:cubicBezTo>
                    <a:pt x="494941" y="0"/>
                    <a:pt x="952286" y="264049"/>
                    <a:pt x="1199757" y="692680"/>
                  </a:cubicBezTo>
                  <a:cubicBezTo>
                    <a:pt x="1447228" y="1121312"/>
                    <a:pt x="1447228" y="1649409"/>
                    <a:pt x="1199757" y="2078041"/>
                  </a:cubicBezTo>
                  <a:lnTo>
                    <a:pt x="776943" y="1833929"/>
                  </a:lnTo>
                  <a:lnTo>
                    <a:pt x="806336" y="1772912"/>
                  </a:lnTo>
                  <a:cubicBezTo>
                    <a:pt x="853197" y="1662122"/>
                    <a:pt x="879109" y="1540314"/>
                    <a:pt x="879109" y="1412454"/>
                  </a:cubicBezTo>
                  <a:cubicBezTo>
                    <a:pt x="879109" y="932980"/>
                    <a:pt x="514712" y="538616"/>
                    <a:pt x="47750" y="491193"/>
                  </a:cubicBezTo>
                  <a:lnTo>
                    <a:pt x="0" y="488782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Imagem 13" descr="O custo real da publicação acadêmica">
              <a:extLst>
                <a:ext uri="{FF2B5EF4-FFF2-40B4-BE49-F238E27FC236}">
                  <a16:creationId xmlns:a16="http://schemas.microsoft.com/office/drawing/2014/main" id="{C670C905-8694-D3AA-CD46-B601AB7C4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1" t="1188" r="29034" b="1802"/>
            <a:stretch>
              <a:fillRect/>
            </a:stretch>
          </p:blipFill>
          <p:spPr bwMode="auto">
            <a:xfrm rot="16200000">
              <a:off x="5091827" y="4079681"/>
              <a:ext cx="2078040" cy="1385362"/>
            </a:xfrm>
            <a:custGeom>
              <a:avLst/>
              <a:gdLst>
                <a:gd name="connsiteX0" fmla="*/ 2078040 w 2078040"/>
                <a:gd name="connsiteY0" fmla="*/ 1385362 h 1385362"/>
                <a:gd name="connsiteX1" fmla="*/ 1589264 w 2078040"/>
                <a:gd name="connsiteY1" fmla="*/ 1385362 h 1385362"/>
                <a:gd name="connsiteX2" fmla="*/ 1586853 w 2078040"/>
                <a:gd name="connsiteY2" fmla="*/ 1337612 h 1385362"/>
                <a:gd name="connsiteX3" fmla="*/ 665592 w 2078040"/>
                <a:gd name="connsiteY3" fmla="*/ 506252 h 1385362"/>
                <a:gd name="connsiteX4" fmla="*/ 305134 w 2078040"/>
                <a:gd name="connsiteY4" fmla="*/ 579025 h 1385362"/>
                <a:gd name="connsiteX5" fmla="*/ 244113 w 2078040"/>
                <a:gd name="connsiteY5" fmla="*/ 608421 h 1385362"/>
                <a:gd name="connsiteX6" fmla="*/ 0 w 2078040"/>
                <a:gd name="connsiteY6" fmla="*/ 185605 h 1385362"/>
                <a:gd name="connsiteX7" fmla="*/ 1385361 w 2078040"/>
                <a:gd name="connsiteY7" fmla="*/ 185605 h 1385362"/>
                <a:gd name="connsiteX8" fmla="*/ 2078040 w 2078040"/>
                <a:gd name="connsiteY8" fmla="*/ 1385362 h 138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8040" h="1385362">
                  <a:moveTo>
                    <a:pt x="2078040" y="1385362"/>
                  </a:moveTo>
                  <a:lnTo>
                    <a:pt x="1589264" y="1385362"/>
                  </a:lnTo>
                  <a:lnTo>
                    <a:pt x="1586853" y="1337612"/>
                  </a:lnTo>
                  <a:cubicBezTo>
                    <a:pt x="1539430" y="870649"/>
                    <a:pt x="1145066" y="506252"/>
                    <a:pt x="665592" y="506252"/>
                  </a:cubicBezTo>
                  <a:cubicBezTo>
                    <a:pt x="537732" y="506252"/>
                    <a:pt x="415924" y="532165"/>
                    <a:pt x="305134" y="579025"/>
                  </a:cubicBezTo>
                  <a:lnTo>
                    <a:pt x="244113" y="608421"/>
                  </a:lnTo>
                  <a:lnTo>
                    <a:pt x="0" y="185605"/>
                  </a:lnTo>
                  <a:cubicBezTo>
                    <a:pt x="428632" y="-61868"/>
                    <a:pt x="956729" y="-61868"/>
                    <a:pt x="1385361" y="185605"/>
                  </a:cubicBezTo>
                  <a:cubicBezTo>
                    <a:pt x="1813992" y="433076"/>
                    <a:pt x="2078041" y="890420"/>
                    <a:pt x="2078040" y="1385362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Imagem 14" descr="Como fazer um artigo científico? - Sou Secretária">
              <a:extLst>
                <a:ext uri="{FF2B5EF4-FFF2-40B4-BE49-F238E27FC236}">
                  <a16:creationId xmlns:a16="http://schemas.microsoft.com/office/drawing/2014/main" id="{6B55C954-CCBD-BD5D-337C-A122A71B1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17" t="295" r="17235" b="28955"/>
            <a:stretch>
              <a:fillRect/>
            </a:stretch>
          </p:blipFill>
          <p:spPr bwMode="auto">
            <a:xfrm>
              <a:off x="5681151" y="5659750"/>
              <a:ext cx="2399514" cy="946719"/>
            </a:xfrm>
            <a:custGeom>
              <a:avLst/>
              <a:gdLst>
                <a:gd name="connsiteX0" fmla="*/ 1959506 w 2399514"/>
                <a:gd name="connsiteY0" fmla="*/ 0 h 946719"/>
                <a:gd name="connsiteX1" fmla="*/ 2399514 w 2399514"/>
                <a:gd name="connsiteY1" fmla="*/ 254039 h 946719"/>
                <a:gd name="connsiteX2" fmla="*/ 1199757 w 2399514"/>
                <a:gd name="connsiteY2" fmla="*/ 946719 h 946719"/>
                <a:gd name="connsiteX3" fmla="*/ 0 w 2399514"/>
                <a:gd name="connsiteY3" fmla="*/ 254039 h 946719"/>
                <a:gd name="connsiteX4" fmla="*/ 425294 w 2399514"/>
                <a:gd name="connsiteY4" fmla="*/ 8496 h 946719"/>
                <a:gd name="connsiteX5" fmla="*/ 534498 w 2399514"/>
                <a:gd name="connsiteY5" fmla="*/ 140852 h 946719"/>
                <a:gd name="connsiteX6" fmla="*/ 1189308 w 2399514"/>
                <a:gd name="connsiteY6" fmla="*/ 412083 h 946719"/>
                <a:gd name="connsiteX7" fmla="*/ 1957197 w 2399514"/>
                <a:gd name="connsiteY7" fmla="*/ 3800 h 94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514" h="946719">
                  <a:moveTo>
                    <a:pt x="1959506" y="0"/>
                  </a:moveTo>
                  <a:lnTo>
                    <a:pt x="2399514" y="254039"/>
                  </a:lnTo>
                  <a:cubicBezTo>
                    <a:pt x="2152043" y="682671"/>
                    <a:pt x="1694698" y="946719"/>
                    <a:pt x="1199757" y="946719"/>
                  </a:cubicBezTo>
                  <a:cubicBezTo>
                    <a:pt x="704815" y="946719"/>
                    <a:pt x="247470" y="682671"/>
                    <a:pt x="0" y="254039"/>
                  </a:cubicBezTo>
                  <a:lnTo>
                    <a:pt x="425294" y="8496"/>
                  </a:lnTo>
                  <a:lnTo>
                    <a:pt x="534498" y="140852"/>
                  </a:lnTo>
                  <a:cubicBezTo>
                    <a:pt x="702078" y="308432"/>
                    <a:pt x="933589" y="412083"/>
                    <a:pt x="1189308" y="412083"/>
                  </a:cubicBezTo>
                  <a:cubicBezTo>
                    <a:pt x="1508958" y="412083"/>
                    <a:pt x="1790780" y="250129"/>
                    <a:pt x="1957197" y="380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Imagem 18" descr="Uma imagem com diagrama&#10;&#10;Descrição gerada automaticamente">
            <a:extLst>
              <a:ext uri="{FF2B5EF4-FFF2-40B4-BE49-F238E27FC236}">
                <a16:creationId xmlns:a16="http://schemas.microsoft.com/office/drawing/2014/main" id="{F1888C41-77B3-5FCC-DB41-6DBA53ACC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11178">
            <a:off x="6732361" y="8189952"/>
            <a:ext cx="5237451" cy="3489717"/>
          </a:xfrm>
          <a:prstGeom prst="rect">
            <a:avLst/>
          </a:prstGeom>
        </p:spPr>
      </p:pic>
      <p:pic>
        <p:nvPicPr>
          <p:cNvPr id="17" name="Imagem 28" descr="Uma imagem com texto&#10;&#10;Descrição gerada automaticamente">
            <a:extLst>
              <a:ext uri="{FF2B5EF4-FFF2-40B4-BE49-F238E27FC236}">
                <a16:creationId xmlns:a16="http://schemas.microsoft.com/office/drawing/2014/main" id="{9BAF8BB9-8CAE-167A-B461-5F27CB3586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6110" y="322715"/>
            <a:ext cx="2146163" cy="1107063"/>
          </a:xfrm>
          <a:prstGeom prst="rect">
            <a:avLst/>
          </a:prstGeom>
        </p:spPr>
      </p:pic>
      <p:grpSp>
        <p:nvGrpSpPr>
          <p:cNvPr id="25" name="Agrupar 24">
            <a:extLst>
              <a:ext uri="{FF2B5EF4-FFF2-40B4-BE49-F238E27FC236}">
                <a16:creationId xmlns:a16="http://schemas.microsoft.com/office/drawing/2014/main" id="{BDF8C39B-A9B0-382E-D808-5A31CF421E80}"/>
              </a:ext>
            </a:extLst>
          </p:cNvPr>
          <p:cNvGrpSpPr/>
          <p:nvPr/>
        </p:nvGrpSpPr>
        <p:grpSpPr>
          <a:xfrm rot="12672670">
            <a:off x="-1626870" y="1027349"/>
            <a:ext cx="4523171" cy="4752432"/>
            <a:chOff x="-1238396" y="1372425"/>
            <a:chExt cx="3696913" cy="3884294"/>
          </a:xfrm>
        </p:grpSpPr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612B8C35-6BFA-C98E-FE0D-B65BC79A4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8946" t="11694" r="7943" b="1137"/>
            <a:stretch>
              <a:fillRect/>
            </a:stretch>
          </p:blipFill>
          <p:spPr>
            <a:xfrm>
              <a:off x="706552" y="3419208"/>
              <a:ext cx="1751965" cy="1837511"/>
            </a:xfrm>
            <a:custGeom>
              <a:avLst/>
              <a:gdLst>
                <a:gd name="connsiteX0" fmla="*/ 1038880 w 1751965"/>
                <a:gd name="connsiteY0" fmla="*/ 0 h 1837511"/>
                <a:gd name="connsiteX1" fmla="*/ 1751965 w 1751965"/>
                <a:gd name="connsiteY1" fmla="*/ 0 h 1837511"/>
                <a:gd name="connsiteX2" fmla="*/ 0 w 1751965"/>
                <a:gd name="connsiteY2" fmla="*/ 1837511 h 1837511"/>
                <a:gd name="connsiteX3" fmla="*/ 0 w 1751965"/>
                <a:gd name="connsiteY3" fmla="*/ 1069110 h 1837511"/>
                <a:gd name="connsiteX4" fmla="*/ 79250 w 1751965"/>
                <a:gd name="connsiteY4" fmla="*/ 1065108 h 1837511"/>
                <a:gd name="connsiteX5" fmla="*/ 1038961 w 1751965"/>
                <a:gd name="connsiteY5" fmla="*/ 1616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1">
                  <a:moveTo>
                    <a:pt x="1038880" y="0"/>
                  </a:moveTo>
                  <a:lnTo>
                    <a:pt x="1751965" y="0"/>
                  </a:lnTo>
                  <a:cubicBezTo>
                    <a:pt x="1751965" y="1014829"/>
                    <a:pt x="967584" y="1837511"/>
                    <a:pt x="0" y="1837511"/>
                  </a:cubicBezTo>
                  <a:lnTo>
                    <a:pt x="0" y="1069110"/>
                  </a:lnTo>
                  <a:lnTo>
                    <a:pt x="79250" y="1065108"/>
                  </a:lnTo>
                  <a:cubicBezTo>
                    <a:pt x="618305" y="1010364"/>
                    <a:pt x="1038961" y="555114"/>
                    <a:pt x="1038961" y="1616"/>
                  </a:cubicBezTo>
                  <a:close/>
                </a:path>
              </a:pathLst>
            </a:cu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7C8EEEFE-CF4D-F9A7-E000-02BABE836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39972" t="9439" r="3871" b="2578"/>
            <a:stretch>
              <a:fillRect/>
            </a:stretch>
          </p:blipFill>
          <p:spPr>
            <a:xfrm>
              <a:off x="-1238396" y="1372674"/>
              <a:ext cx="1751966" cy="1837512"/>
            </a:xfrm>
            <a:custGeom>
              <a:avLst/>
              <a:gdLst>
                <a:gd name="connsiteX0" fmla="*/ 1751966 w 1751966"/>
                <a:gd name="connsiteY0" fmla="*/ 0 h 1837512"/>
                <a:gd name="connsiteX1" fmla="*/ 1751966 w 1751966"/>
                <a:gd name="connsiteY1" fmla="*/ 819542 h 1837512"/>
                <a:gd name="connsiteX2" fmla="*/ 1647063 w 1751966"/>
                <a:gd name="connsiteY2" fmla="*/ 824839 h 1837512"/>
                <a:gd name="connsiteX3" fmla="*/ 692871 w 1751966"/>
                <a:gd name="connsiteY3" fmla="*/ 1779031 h 1837512"/>
                <a:gd name="connsiteX4" fmla="*/ 689918 w 1751966"/>
                <a:gd name="connsiteY4" fmla="*/ 1837512 h 1837512"/>
                <a:gd name="connsiteX5" fmla="*/ 0 w 1751966"/>
                <a:gd name="connsiteY5" fmla="*/ 1837512 h 1837512"/>
                <a:gd name="connsiteX6" fmla="*/ 1751966 w 1751966"/>
                <a:gd name="connsiteY6" fmla="*/ 0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2">
                  <a:moveTo>
                    <a:pt x="1751966" y="0"/>
                  </a:moveTo>
                  <a:lnTo>
                    <a:pt x="1751966" y="819542"/>
                  </a:lnTo>
                  <a:lnTo>
                    <a:pt x="1647063" y="824839"/>
                  </a:lnTo>
                  <a:cubicBezTo>
                    <a:pt x="1143945" y="875934"/>
                    <a:pt x="743966" y="1275913"/>
                    <a:pt x="692871" y="1779031"/>
                  </a:cubicBezTo>
                  <a:lnTo>
                    <a:pt x="689918" y="1837512"/>
                  </a:lnTo>
                  <a:lnTo>
                    <a:pt x="0" y="1837512"/>
                  </a:lnTo>
                  <a:cubicBezTo>
                    <a:pt x="0" y="822682"/>
                    <a:pt x="784382" y="0"/>
                    <a:pt x="1751966" y="0"/>
                  </a:cubicBezTo>
                  <a:close/>
                </a:path>
              </a:pathLst>
            </a:cu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A01D6F9E-34FC-F905-536B-61C7E9253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49432" t="7526" r="5753" b="8914"/>
            <a:stretch>
              <a:fillRect/>
            </a:stretch>
          </p:blipFill>
          <p:spPr>
            <a:xfrm>
              <a:off x="-1234090" y="3413752"/>
              <a:ext cx="1751966" cy="1837511"/>
            </a:xfrm>
            <a:custGeom>
              <a:avLst/>
              <a:gdLst>
                <a:gd name="connsiteX0" fmla="*/ 0 w 1751966"/>
                <a:gd name="connsiteY0" fmla="*/ 0 h 1837511"/>
                <a:gd name="connsiteX1" fmla="*/ 690874 w 1751966"/>
                <a:gd name="connsiteY1" fmla="*/ 0 h 1837511"/>
                <a:gd name="connsiteX2" fmla="*/ 690323 w 1751966"/>
                <a:gd name="connsiteY2" fmla="*/ 10909 h 1837511"/>
                <a:gd name="connsiteX3" fmla="*/ 1650034 w 1751966"/>
                <a:gd name="connsiteY3" fmla="*/ 1074401 h 1837511"/>
                <a:gd name="connsiteX4" fmla="*/ 1751966 w 1751966"/>
                <a:gd name="connsiteY4" fmla="*/ 1079548 h 1837511"/>
                <a:gd name="connsiteX5" fmla="*/ 1751966 w 1751966"/>
                <a:gd name="connsiteY5" fmla="*/ 1837511 h 1837511"/>
                <a:gd name="connsiteX6" fmla="*/ 0 w 1751966"/>
                <a:gd name="connsiteY6" fmla="*/ 0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1">
                  <a:moveTo>
                    <a:pt x="0" y="0"/>
                  </a:moveTo>
                  <a:lnTo>
                    <a:pt x="690874" y="0"/>
                  </a:lnTo>
                  <a:lnTo>
                    <a:pt x="690323" y="10909"/>
                  </a:lnTo>
                  <a:cubicBezTo>
                    <a:pt x="690323" y="564407"/>
                    <a:pt x="1110979" y="1019657"/>
                    <a:pt x="1650034" y="1074401"/>
                  </a:cubicBezTo>
                  <a:lnTo>
                    <a:pt x="1751966" y="1079548"/>
                  </a:lnTo>
                  <a:lnTo>
                    <a:pt x="1751966" y="1837511"/>
                  </a:lnTo>
                  <a:cubicBezTo>
                    <a:pt x="784382" y="1837511"/>
                    <a:pt x="0" y="1014829"/>
                    <a:pt x="0" y="0"/>
                  </a:cubicBezTo>
                  <a:close/>
                </a:path>
              </a:pathLst>
            </a:custGeom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32093B4C-2949-F5BA-FB5C-85B09917F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40765" t="8490" r="3647" b="3173"/>
            <a:stretch>
              <a:fillRect/>
            </a:stretch>
          </p:blipFill>
          <p:spPr>
            <a:xfrm>
              <a:off x="706552" y="1372425"/>
              <a:ext cx="1751965" cy="1837512"/>
            </a:xfrm>
            <a:custGeom>
              <a:avLst/>
              <a:gdLst>
                <a:gd name="connsiteX0" fmla="*/ 0 w 1751965"/>
                <a:gd name="connsiteY0" fmla="*/ 0 h 1837512"/>
                <a:gd name="connsiteX1" fmla="*/ 1751965 w 1751965"/>
                <a:gd name="connsiteY1" fmla="*/ 1837512 h 1837512"/>
                <a:gd name="connsiteX2" fmla="*/ 1038405 w 1751965"/>
                <a:gd name="connsiteY2" fmla="*/ 1837512 h 1837512"/>
                <a:gd name="connsiteX3" fmla="*/ 1035452 w 1751965"/>
                <a:gd name="connsiteY3" fmla="*/ 1779031 h 1837512"/>
                <a:gd name="connsiteX4" fmla="*/ 81260 w 1751965"/>
                <a:gd name="connsiteY4" fmla="*/ 824839 h 1837512"/>
                <a:gd name="connsiteX5" fmla="*/ 0 w 1751965"/>
                <a:gd name="connsiteY5" fmla="*/ 820736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2">
                  <a:moveTo>
                    <a:pt x="0" y="0"/>
                  </a:moveTo>
                  <a:cubicBezTo>
                    <a:pt x="967584" y="0"/>
                    <a:pt x="1751965" y="822682"/>
                    <a:pt x="1751965" y="1837512"/>
                  </a:cubicBezTo>
                  <a:lnTo>
                    <a:pt x="1038405" y="1837512"/>
                  </a:lnTo>
                  <a:lnTo>
                    <a:pt x="1035452" y="1779031"/>
                  </a:lnTo>
                  <a:cubicBezTo>
                    <a:pt x="984358" y="1275913"/>
                    <a:pt x="584378" y="875934"/>
                    <a:pt x="81260" y="824839"/>
                  </a:cubicBezTo>
                  <a:lnTo>
                    <a:pt x="0" y="820736"/>
                  </a:lnTo>
                  <a:close/>
                </a:path>
              </a:pathLst>
            </a:custGeom>
          </p:spPr>
        </p:pic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DA5FA6D-3152-9171-844D-1B73D1476E2E}"/>
              </a:ext>
            </a:extLst>
          </p:cNvPr>
          <p:cNvSpPr txBox="1"/>
          <p:nvPr/>
        </p:nvSpPr>
        <p:spPr>
          <a:xfrm>
            <a:off x="-533207" y="2926475"/>
            <a:ext cx="2414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u="sng" dirty="0" err="1">
                <a:solidFill>
                  <a:schemeClr val="bg1"/>
                </a:solidFill>
                <a:latin typeface="Arial" panose="020B0604020202020204" pitchFamily="34" charset="0"/>
                <a:ea typeface="Cascadia Mono SemiBold" panose="020B0609020000020004" pitchFamily="49" charset="0"/>
                <a:cs typeface="Arial" panose="020B0604020202020204" pitchFamily="34" charset="0"/>
              </a:rPr>
              <a:t>SMAs</a:t>
            </a:r>
            <a:endParaRPr lang="pt-BR" sz="3600" b="1" u="sng" dirty="0">
              <a:solidFill>
                <a:schemeClr val="bg1"/>
              </a:solidFill>
              <a:latin typeface="Arial" panose="020B0604020202020204" pitchFamily="34" charset="0"/>
              <a:ea typeface="Cascadia Mono SemiBold" panose="020B0609020000020004" pitchFamily="49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D55AA8-45F5-A55D-0745-CD95384D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>
                <a:solidFill>
                  <a:schemeClr val="tx1"/>
                </a:solidFill>
              </a:rPr>
              <a:t>17</a:t>
            </a:fld>
            <a:endParaRPr lang="en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646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chemeClr val="accent4">
                <a:lumMod val="75000"/>
              </a:schemeClr>
            </a:gs>
            <a:gs pos="70000">
              <a:srgbClr val="E2AC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E5957C-9E2D-04F9-23AE-00E70F72A25B}"/>
              </a:ext>
            </a:extLst>
          </p:cNvPr>
          <p:cNvSpPr/>
          <p:nvPr/>
        </p:nvSpPr>
        <p:spPr>
          <a:xfrm>
            <a:off x="12777216" y="0"/>
            <a:ext cx="4033652" cy="6858000"/>
          </a:xfrm>
          <a:prstGeom prst="rect">
            <a:avLst/>
          </a:prstGeom>
          <a:solidFill>
            <a:srgbClr val="67516D"/>
          </a:solidFill>
          <a:ln>
            <a:solidFill>
              <a:srgbClr val="6751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AGENTES E SISTEMAS 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MULTIAGENTES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C5B43-52EB-B7B4-6D10-A286888B3AA5}"/>
              </a:ext>
            </a:extLst>
          </p:cNvPr>
          <p:cNvSpPr/>
          <p:nvPr/>
        </p:nvSpPr>
        <p:spPr>
          <a:xfrm>
            <a:off x="12336404" y="0"/>
            <a:ext cx="440812" cy="6858000"/>
          </a:xfrm>
          <a:prstGeom prst="rect">
            <a:avLst/>
          </a:prstGeom>
          <a:solidFill>
            <a:srgbClr val="54292C"/>
          </a:solidFill>
          <a:ln>
            <a:solidFill>
              <a:srgbClr val="54292C"/>
            </a:solidFill>
          </a:ln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ANÁLISE DO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ESTADO DE ARTE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3D6E7-A68C-87C0-EEA2-1538408FBDE7}"/>
              </a:ext>
            </a:extLst>
          </p:cNvPr>
          <p:cNvSpPr/>
          <p:nvPr/>
        </p:nvSpPr>
        <p:spPr>
          <a:xfrm>
            <a:off x="-4187952" y="0"/>
            <a:ext cx="4033652" cy="6858000"/>
          </a:xfrm>
          <a:prstGeom prst="rect">
            <a:avLst/>
          </a:prstGeom>
          <a:solidFill>
            <a:srgbClr val="D48969"/>
          </a:solidFill>
          <a:ln>
            <a:solidFill>
              <a:srgbClr val="D48969"/>
            </a:solidFill>
          </a:ln>
          <a:effectLst>
            <a:outerShdw blurRad="50800" dist="128915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TRÁFEGO URBANO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 CIDADES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INTELIGENTES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9AECDB1-3DA8-D983-346C-808A10555074}"/>
              </a:ext>
            </a:extLst>
          </p:cNvPr>
          <p:cNvGrpSpPr/>
          <p:nvPr/>
        </p:nvGrpSpPr>
        <p:grpSpPr>
          <a:xfrm rot="19377250">
            <a:off x="10570669" y="2458377"/>
            <a:ext cx="2864586" cy="2873131"/>
            <a:chOff x="5438166" y="3733338"/>
            <a:chExt cx="2864586" cy="2873131"/>
          </a:xfrm>
        </p:grpSpPr>
        <p:pic>
          <p:nvPicPr>
            <p:cNvPr id="13" name="Imagem 12" descr="Normas e dicas para seu artigo científico - Orientação Educacional -  Colégio Web">
              <a:extLst>
                <a:ext uri="{FF2B5EF4-FFF2-40B4-BE49-F238E27FC236}">
                  <a16:creationId xmlns:a16="http://schemas.microsoft.com/office/drawing/2014/main" id="{832F1568-E440-5B6C-BB1C-C19CC1AF76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0" t="396" r="25233" b="4280"/>
            <a:stretch>
              <a:fillRect/>
            </a:stretch>
          </p:blipFill>
          <p:spPr bwMode="auto">
            <a:xfrm>
              <a:off x="6917392" y="3733338"/>
              <a:ext cx="1385360" cy="2078041"/>
            </a:xfrm>
            <a:custGeom>
              <a:avLst/>
              <a:gdLst>
                <a:gd name="connsiteX0" fmla="*/ 0 w 1385360"/>
                <a:gd name="connsiteY0" fmla="*/ 0 h 2078041"/>
                <a:gd name="connsiteX1" fmla="*/ 1199757 w 1385360"/>
                <a:gd name="connsiteY1" fmla="*/ 692680 h 2078041"/>
                <a:gd name="connsiteX2" fmla="*/ 1199757 w 1385360"/>
                <a:gd name="connsiteY2" fmla="*/ 2078041 h 2078041"/>
                <a:gd name="connsiteX3" fmla="*/ 776943 w 1385360"/>
                <a:gd name="connsiteY3" fmla="*/ 1833929 h 2078041"/>
                <a:gd name="connsiteX4" fmla="*/ 806336 w 1385360"/>
                <a:gd name="connsiteY4" fmla="*/ 1772912 h 2078041"/>
                <a:gd name="connsiteX5" fmla="*/ 879109 w 1385360"/>
                <a:gd name="connsiteY5" fmla="*/ 1412454 h 2078041"/>
                <a:gd name="connsiteX6" fmla="*/ 47750 w 1385360"/>
                <a:gd name="connsiteY6" fmla="*/ 491193 h 2078041"/>
                <a:gd name="connsiteX7" fmla="*/ 0 w 1385360"/>
                <a:gd name="connsiteY7" fmla="*/ 488782 h 207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360" h="2078041">
                  <a:moveTo>
                    <a:pt x="0" y="0"/>
                  </a:moveTo>
                  <a:cubicBezTo>
                    <a:pt x="494941" y="0"/>
                    <a:pt x="952286" y="264049"/>
                    <a:pt x="1199757" y="692680"/>
                  </a:cubicBezTo>
                  <a:cubicBezTo>
                    <a:pt x="1447228" y="1121312"/>
                    <a:pt x="1447228" y="1649409"/>
                    <a:pt x="1199757" y="2078041"/>
                  </a:cubicBezTo>
                  <a:lnTo>
                    <a:pt x="776943" y="1833929"/>
                  </a:lnTo>
                  <a:lnTo>
                    <a:pt x="806336" y="1772912"/>
                  </a:lnTo>
                  <a:cubicBezTo>
                    <a:pt x="853197" y="1662122"/>
                    <a:pt x="879109" y="1540314"/>
                    <a:pt x="879109" y="1412454"/>
                  </a:cubicBezTo>
                  <a:cubicBezTo>
                    <a:pt x="879109" y="932980"/>
                    <a:pt x="514712" y="538616"/>
                    <a:pt x="47750" y="491193"/>
                  </a:cubicBezTo>
                  <a:lnTo>
                    <a:pt x="0" y="488782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Imagem 13" descr="O custo real da publicação acadêmica">
              <a:extLst>
                <a:ext uri="{FF2B5EF4-FFF2-40B4-BE49-F238E27FC236}">
                  <a16:creationId xmlns:a16="http://schemas.microsoft.com/office/drawing/2014/main" id="{C670C905-8694-D3AA-CD46-B601AB7C4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1" t="1188" r="29034" b="1802"/>
            <a:stretch>
              <a:fillRect/>
            </a:stretch>
          </p:blipFill>
          <p:spPr bwMode="auto">
            <a:xfrm rot="16200000">
              <a:off x="5091827" y="4079681"/>
              <a:ext cx="2078040" cy="1385362"/>
            </a:xfrm>
            <a:custGeom>
              <a:avLst/>
              <a:gdLst>
                <a:gd name="connsiteX0" fmla="*/ 2078040 w 2078040"/>
                <a:gd name="connsiteY0" fmla="*/ 1385362 h 1385362"/>
                <a:gd name="connsiteX1" fmla="*/ 1589264 w 2078040"/>
                <a:gd name="connsiteY1" fmla="*/ 1385362 h 1385362"/>
                <a:gd name="connsiteX2" fmla="*/ 1586853 w 2078040"/>
                <a:gd name="connsiteY2" fmla="*/ 1337612 h 1385362"/>
                <a:gd name="connsiteX3" fmla="*/ 665592 w 2078040"/>
                <a:gd name="connsiteY3" fmla="*/ 506252 h 1385362"/>
                <a:gd name="connsiteX4" fmla="*/ 305134 w 2078040"/>
                <a:gd name="connsiteY4" fmla="*/ 579025 h 1385362"/>
                <a:gd name="connsiteX5" fmla="*/ 244113 w 2078040"/>
                <a:gd name="connsiteY5" fmla="*/ 608421 h 1385362"/>
                <a:gd name="connsiteX6" fmla="*/ 0 w 2078040"/>
                <a:gd name="connsiteY6" fmla="*/ 185605 h 1385362"/>
                <a:gd name="connsiteX7" fmla="*/ 1385361 w 2078040"/>
                <a:gd name="connsiteY7" fmla="*/ 185605 h 1385362"/>
                <a:gd name="connsiteX8" fmla="*/ 2078040 w 2078040"/>
                <a:gd name="connsiteY8" fmla="*/ 1385362 h 138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8040" h="1385362">
                  <a:moveTo>
                    <a:pt x="2078040" y="1385362"/>
                  </a:moveTo>
                  <a:lnTo>
                    <a:pt x="1589264" y="1385362"/>
                  </a:lnTo>
                  <a:lnTo>
                    <a:pt x="1586853" y="1337612"/>
                  </a:lnTo>
                  <a:cubicBezTo>
                    <a:pt x="1539430" y="870649"/>
                    <a:pt x="1145066" y="506252"/>
                    <a:pt x="665592" y="506252"/>
                  </a:cubicBezTo>
                  <a:cubicBezTo>
                    <a:pt x="537732" y="506252"/>
                    <a:pt x="415924" y="532165"/>
                    <a:pt x="305134" y="579025"/>
                  </a:cubicBezTo>
                  <a:lnTo>
                    <a:pt x="244113" y="608421"/>
                  </a:lnTo>
                  <a:lnTo>
                    <a:pt x="0" y="185605"/>
                  </a:lnTo>
                  <a:cubicBezTo>
                    <a:pt x="428632" y="-61868"/>
                    <a:pt x="956729" y="-61868"/>
                    <a:pt x="1385361" y="185605"/>
                  </a:cubicBezTo>
                  <a:cubicBezTo>
                    <a:pt x="1813992" y="433076"/>
                    <a:pt x="2078041" y="890420"/>
                    <a:pt x="2078040" y="1385362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Imagem 14" descr="Como fazer um artigo científico? - Sou Secretária">
              <a:extLst>
                <a:ext uri="{FF2B5EF4-FFF2-40B4-BE49-F238E27FC236}">
                  <a16:creationId xmlns:a16="http://schemas.microsoft.com/office/drawing/2014/main" id="{6B55C954-CCBD-BD5D-337C-A122A71B1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17" t="295" r="17235" b="28955"/>
            <a:stretch>
              <a:fillRect/>
            </a:stretch>
          </p:blipFill>
          <p:spPr bwMode="auto">
            <a:xfrm>
              <a:off x="5681151" y="5659750"/>
              <a:ext cx="2399514" cy="946719"/>
            </a:xfrm>
            <a:custGeom>
              <a:avLst/>
              <a:gdLst>
                <a:gd name="connsiteX0" fmla="*/ 1959506 w 2399514"/>
                <a:gd name="connsiteY0" fmla="*/ 0 h 946719"/>
                <a:gd name="connsiteX1" fmla="*/ 2399514 w 2399514"/>
                <a:gd name="connsiteY1" fmla="*/ 254039 h 946719"/>
                <a:gd name="connsiteX2" fmla="*/ 1199757 w 2399514"/>
                <a:gd name="connsiteY2" fmla="*/ 946719 h 946719"/>
                <a:gd name="connsiteX3" fmla="*/ 0 w 2399514"/>
                <a:gd name="connsiteY3" fmla="*/ 254039 h 946719"/>
                <a:gd name="connsiteX4" fmla="*/ 425294 w 2399514"/>
                <a:gd name="connsiteY4" fmla="*/ 8496 h 946719"/>
                <a:gd name="connsiteX5" fmla="*/ 534498 w 2399514"/>
                <a:gd name="connsiteY5" fmla="*/ 140852 h 946719"/>
                <a:gd name="connsiteX6" fmla="*/ 1189308 w 2399514"/>
                <a:gd name="connsiteY6" fmla="*/ 412083 h 946719"/>
                <a:gd name="connsiteX7" fmla="*/ 1957197 w 2399514"/>
                <a:gd name="connsiteY7" fmla="*/ 3800 h 94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514" h="946719">
                  <a:moveTo>
                    <a:pt x="1959506" y="0"/>
                  </a:moveTo>
                  <a:lnTo>
                    <a:pt x="2399514" y="254039"/>
                  </a:lnTo>
                  <a:cubicBezTo>
                    <a:pt x="2152043" y="682671"/>
                    <a:pt x="1694698" y="946719"/>
                    <a:pt x="1199757" y="946719"/>
                  </a:cubicBezTo>
                  <a:cubicBezTo>
                    <a:pt x="704815" y="946719"/>
                    <a:pt x="247470" y="682671"/>
                    <a:pt x="0" y="254039"/>
                  </a:cubicBezTo>
                  <a:lnTo>
                    <a:pt x="425294" y="8496"/>
                  </a:lnTo>
                  <a:lnTo>
                    <a:pt x="534498" y="140852"/>
                  </a:lnTo>
                  <a:cubicBezTo>
                    <a:pt x="702078" y="308432"/>
                    <a:pt x="933589" y="412083"/>
                    <a:pt x="1189308" y="412083"/>
                  </a:cubicBezTo>
                  <a:cubicBezTo>
                    <a:pt x="1508958" y="412083"/>
                    <a:pt x="1790780" y="250129"/>
                    <a:pt x="1957197" y="380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Imagem 16" descr="Uma imagem com diagrama&#10;&#10;Descrição gerada automaticamente">
            <a:extLst>
              <a:ext uri="{FF2B5EF4-FFF2-40B4-BE49-F238E27FC236}">
                <a16:creationId xmlns:a16="http://schemas.microsoft.com/office/drawing/2014/main" id="{3B1951EA-38B5-5759-32B8-B535875D3A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82"/>
          <a:stretch/>
        </p:blipFill>
        <p:spPr>
          <a:xfrm>
            <a:off x="4214905" y="3168000"/>
            <a:ext cx="4687530" cy="2995818"/>
          </a:xfrm>
          <a:prstGeom prst="rect">
            <a:avLst/>
          </a:prstGeom>
          <a:ln w="127000" cap="rnd">
            <a:noFill/>
          </a:ln>
          <a:effectLst>
            <a:outerShdw dist="102895" dir="2700000" algn="tl" rotWithShape="0">
              <a:prstClr val="black">
                <a:alpha val="28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4D96098-3468-AA1D-F707-AAC692804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842721">
            <a:off x="6944298" y="8442932"/>
            <a:ext cx="4175623" cy="323317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E11A8C45-AEEE-47F1-3294-78BA44826762}"/>
              </a:ext>
            </a:extLst>
          </p:cNvPr>
          <p:cNvSpPr txBox="1"/>
          <p:nvPr/>
        </p:nvSpPr>
        <p:spPr>
          <a:xfrm>
            <a:off x="3010554" y="2041910"/>
            <a:ext cx="938757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INTERAÇÕES E </a:t>
            </a:r>
            <a:r>
              <a:rPr lang="pt-BR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ARQUITETURA</a:t>
            </a: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EC1D28F2-1CB7-631A-3642-0FAAD3469A43}"/>
              </a:ext>
            </a:extLst>
          </p:cNvPr>
          <p:cNvGrpSpPr/>
          <p:nvPr/>
        </p:nvGrpSpPr>
        <p:grpSpPr>
          <a:xfrm rot="12672670">
            <a:off x="-1626870" y="1027349"/>
            <a:ext cx="4523171" cy="4752432"/>
            <a:chOff x="-1238396" y="1372425"/>
            <a:chExt cx="3696913" cy="3884294"/>
          </a:xfrm>
        </p:grpSpPr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8A8DFA91-578A-3C92-4123-B68EF0ED7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946" t="11694" r="7943" b="1137"/>
            <a:stretch>
              <a:fillRect/>
            </a:stretch>
          </p:blipFill>
          <p:spPr>
            <a:xfrm>
              <a:off x="706552" y="3419208"/>
              <a:ext cx="1751965" cy="1837511"/>
            </a:xfrm>
            <a:custGeom>
              <a:avLst/>
              <a:gdLst>
                <a:gd name="connsiteX0" fmla="*/ 1038880 w 1751965"/>
                <a:gd name="connsiteY0" fmla="*/ 0 h 1837511"/>
                <a:gd name="connsiteX1" fmla="*/ 1751965 w 1751965"/>
                <a:gd name="connsiteY1" fmla="*/ 0 h 1837511"/>
                <a:gd name="connsiteX2" fmla="*/ 0 w 1751965"/>
                <a:gd name="connsiteY2" fmla="*/ 1837511 h 1837511"/>
                <a:gd name="connsiteX3" fmla="*/ 0 w 1751965"/>
                <a:gd name="connsiteY3" fmla="*/ 1069110 h 1837511"/>
                <a:gd name="connsiteX4" fmla="*/ 79250 w 1751965"/>
                <a:gd name="connsiteY4" fmla="*/ 1065108 h 1837511"/>
                <a:gd name="connsiteX5" fmla="*/ 1038961 w 1751965"/>
                <a:gd name="connsiteY5" fmla="*/ 1616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1">
                  <a:moveTo>
                    <a:pt x="1038880" y="0"/>
                  </a:moveTo>
                  <a:lnTo>
                    <a:pt x="1751965" y="0"/>
                  </a:lnTo>
                  <a:cubicBezTo>
                    <a:pt x="1751965" y="1014829"/>
                    <a:pt x="967584" y="1837511"/>
                    <a:pt x="0" y="1837511"/>
                  </a:cubicBezTo>
                  <a:lnTo>
                    <a:pt x="0" y="1069110"/>
                  </a:lnTo>
                  <a:lnTo>
                    <a:pt x="79250" y="1065108"/>
                  </a:lnTo>
                  <a:cubicBezTo>
                    <a:pt x="618305" y="1010364"/>
                    <a:pt x="1038961" y="555114"/>
                    <a:pt x="1038961" y="1616"/>
                  </a:cubicBezTo>
                  <a:close/>
                </a:path>
              </a:pathLst>
            </a:cu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9449C3C-DE6C-7AAE-6686-9BEAECDBF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9972" t="9439" r="3871" b="2578"/>
            <a:stretch>
              <a:fillRect/>
            </a:stretch>
          </p:blipFill>
          <p:spPr>
            <a:xfrm>
              <a:off x="-1238396" y="1372674"/>
              <a:ext cx="1751966" cy="1837512"/>
            </a:xfrm>
            <a:custGeom>
              <a:avLst/>
              <a:gdLst>
                <a:gd name="connsiteX0" fmla="*/ 1751966 w 1751966"/>
                <a:gd name="connsiteY0" fmla="*/ 0 h 1837512"/>
                <a:gd name="connsiteX1" fmla="*/ 1751966 w 1751966"/>
                <a:gd name="connsiteY1" fmla="*/ 819542 h 1837512"/>
                <a:gd name="connsiteX2" fmla="*/ 1647063 w 1751966"/>
                <a:gd name="connsiteY2" fmla="*/ 824839 h 1837512"/>
                <a:gd name="connsiteX3" fmla="*/ 692871 w 1751966"/>
                <a:gd name="connsiteY3" fmla="*/ 1779031 h 1837512"/>
                <a:gd name="connsiteX4" fmla="*/ 689918 w 1751966"/>
                <a:gd name="connsiteY4" fmla="*/ 1837512 h 1837512"/>
                <a:gd name="connsiteX5" fmla="*/ 0 w 1751966"/>
                <a:gd name="connsiteY5" fmla="*/ 1837512 h 1837512"/>
                <a:gd name="connsiteX6" fmla="*/ 1751966 w 1751966"/>
                <a:gd name="connsiteY6" fmla="*/ 0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2">
                  <a:moveTo>
                    <a:pt x="1751966" y="0"/>
                  </a:moveTo>
                  <a:lnTo>
                    <a:pt x="1751966" y="819542"/>
                  </a:lnTo>
                  <a:lnTo>
                    <a:pt x="1647063" y="824839"/>
                  </a:lnTo>
                  <a:cubicBezTo>
                    <a:pt x="1143945" y="875934"/>
                    <a:pt x="743966" y="1275913"/>
                    <a:pt x="692871" y="1779031"/>
                  </a:cubicBezTo>
                  <a:lnTo>
                    <a:pt x="689918" y="1837512"/>
                  </a:lnTo>
                  <a:lnTo>
                    <a:pt x="0" y="1837512"/>
                  </a:lnTo>
                  <a:cubicBezTo>
                    <a:pt x="0" y="822682"/>
                    <a:pt x="784382" y="0"/>
                    <a:pt x="1751966" y="0"/>
                  </a:cubicBezTo>
                  <a:close/>
                </a:path>
              </a:pathLst>
            </a:custGeom>
          </p:spPr>
        </p:pic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6EF6446B-4781-124E-420E-F2C453A82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49432" t="7526" r="5753" b="8914"/>
            <a:stretch>
              <a:fillRect/>
            </a:stretch>
          </p:blipFill>
          <p:spPr>
            <a:xfrm>
              <a:off x="-1234090" y="3413752"/>
              <a:ext cx="1751966" cy="1837511"/>
            </a:xfrm>
            <a:custGeom>
              <a:avLst/>
              <a:gdLst>
                <a:gd name="connsiteX0" fmla="*/ 0 w 1751966"/>
                <a:gd name="connsiteY0" fmla="*/ 0 h 1837511"/>
                <a:gd name="connsiteX1" fmla="*/ 690874 w 1751966"/>
                <a:gd name="connsiteY1" fmla="*/ 0 h 1837511"/>
                <a:gd name="connsiteX2" fmla="*/ 690323 w 1751966"/>
                <a:gd name="connsiteY2" fmla="*/ 10909 h 1837511"/>
                <a:gd name="connsiteX3" fmla="*/ 1650034 w 1751966"/>
                <a:gd name="connsiteY3" fmla="*/ 1074401 h 1837511"/>
                <a:gd name="connsiteX4" fmla="*/ 1751966 w 1751966"/>
                <a:gd name="connsiteY4" fmla="*/ 1079548 h 1837511"/>
                <a:gd name="connsiteX5" fmla="*/ 1751966 w 1751966"/>
                <a:gd name="connsiteY5" fmla="*/ 1837511 h 1837511"/>
                <a:gd name="connsiteX6" fmla="*/ 0 w 1751966"/>
                <a:gd name="connsiteY6" fmla="*/ 0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1">
                  <a:moveTo>
                    <a:pt x="0" y="0"/>
                  </a:moveTo>
                  <a:lnTo>
                    <a:pt x="690874" y="0"/>
                  </a:lnTo>
                  <a:lnTo>
                    <a:pt x="690323" y="10909"/>
                  </a:lnTo>
                  <a:cubicBezTo>
                    <a:pt x="690323" y="564407"/>
                    <a:pt x="1110979" y="1019657"/>
                    <a:pt x="1650034" y="1074401"/>
                  </a:cubicBezTo>
                  <a:lnTo>
                    <a:pt x="1751966" y="1079548"/>
                  </a:lnTo>
                  <a:lnTo>
                    <a:pt x="1751966" y="1837511"/>
                  </a:lnTo>
                  <a:cubicBezTo>
                    <a:pt x="784382" y="1837511"/>
                    <a:pt x="0" y="1014829"/>
                    <a:pt x="0" y="0"/>
                  </a:cubicBezTo>
                  <a:close/>
                </a:path>
              </a:pathLst>
            </a:cu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70A7D10-BDAC-F6DC-C5E1-0FFAC0F2A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40765" t="8490" r="3647" b="3173"/>
            <a:stretch>
              <a:fillRect/>
            </a:stretch>
          </p:blipFill>
          <p:spPr>
            <a:xfrm>
              <a:off x="706552" y="1372425"/>
              <a:ext cx="1751965" cy="1837512"/>
            </a:xfrm>
            <a:custGeom>
              <a:avLst/>
              <a:gdLst>
                <a:gd name="connsiteX0" fmla="*/ 0 w 1751965"/>
                <a:gd name="connsiteY0" fmla="*/ 0 h 1837512"/>
                <a:gd name="connsiteX1" fmla="*/ 1751965 w 1751965"/>
                <a:gd name="connsiteY1" fmla="*/ 1837512 h 1837512"/>
                <a:gd name="connsiteX2" fmla="*/ 1038405 w 1751965"/>
                <a:gd name="connsiteY2" fmla="*/ 1837512 h 1837512"/>
                <a:gd name="connsiteX3" fmla="*/ 1035452 w 1751965"/>
                <a:gd name="connsiteY3" fmla="*/ 1779031 h 1837512"/>
                <a:gd name="connsiteX4" fmla="*/ 81260 w 1751965"/>
                <a:gd name="connsiteY4" fmla="*/ 824839 h 1837512"/>
                <a:gd name="connsiteX5" fmla="*/ 0 w 1751965"/>
                <a:gd name="connsiteY5" fmla="*/ 820736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2">
                  <a:moveTo>
                    <a:pt x="0" y="0"/>
                  </a:moveTo>
                  <a:cubicBezTo>
                    <a:pt x="967584" y="0"/>
                    <a:pt x="1751965" y="822682"/>
                    <a:pt x="1751965" y="1837512"/>
                  </a:cubicBezTo>
                  <a:lnTo>
                    <a:pt x="1038405" y="1837512"/>
                  </a:lnTo>
                  <a:lnTo>
                    <a:pt x="1035452" y="1779031"/>
                  </a:lnTo>
                  <a:cubicBezTo>
                    <a:pt x="984358" y="1275913"/>
                    <a:pt x="584378" y="875934"/>
                    <a:pt x="81260" y="824839"/>
                  </a:cubicBezTo>
                  <a:lnTo>
                    <a:pt x="0" y="820736"/>
                  </a:lnTo>
                  <a:close/>
                </a:path>
              </a:pathLst>
            </a:custGeom>
          </p:spPr>
        </p:pic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F57E4E4A-1969-CA54-D2B7-02F09F74DF6B}"/>
              </a:ext>
            </a:extLst>
          </p:cNvPr>
          <p:cNvSpPr txBox="1"/>
          <p:nvPr/>
        </p:nvSpPr>
        <p:spPr>
          <a:xfrm>
            <a:off x="-533207" y="2926475"/>
            <a:ext cx="2414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u="sng" dirty="0" err="1">
                <a:solidFill>
                  <a:schemeClr val="bg1"/>
                </a:solidFill>
                <a:latin typeface="Arial" panose="020B0604020202020204" pitchFamily="34" charset="0"/>
                <a:ea typeface="Cascadia Mono SemiBold" panose="020B0609020000020004" pitchFamily="49" charset="0"/>
                <a:cs typeface="Arial" panose="020B0604020202020204" pitchFamily="34" charset="0"/>
              </a:rPr>
              <a:t>SMAs</a:t>
            </a:r>
            <a:endParaRPr lang="pt-BR" sz="3600" b="1" u="sng" dirty="0">
              <a:solidFill>
                <a:schemeClr val="bg1"/>
              </a:solidFill>
              <a:latin typeface="Arial" panose="020B0604020202020204" pitchFamily="34" charset="0"/>
              <a:ea typeface="Cascadia Mono SemiBold" panose="020B0609020000020004" pitchFamily="49" charset="0"/>
              <a:cs typeface="Arial" panose="020B0604020202020204" pitchFamily="34" charset="0"/>
            </a:endParaRPr>
          </a:p>
        </p:txBody>
      </p:sp>
      <p:pic>
        <p:nvPicPr>
          <p:cNvPr id="40" name="Imagem 28" descr="Uma imagem com texto&#10;&#10;Descrição gerada automaticamente">
            <a:extLst>
              <a:ext uri="{FF2B5EF4-FFF2-40B4-BE49-F238E27FC236}">
                <a16:creationId xmlns:a16="http://schemas.microsoft.com/office/drawing/2014/main" id="{72921C7B-4AD2-1A2D-B4F7-2A03C5E0D1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76110" y="322715"/>
            <a:ext cx="2146163" cy="1107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B142BE-0382-1F04-A8BF-04C897F6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>
                <a:solidFill>
                  <a:schemeClr val="tx1"/>
                </a:solidFill>
              </a:rPr>
              <a:t>18</a:t>
            </a:fld>
            <a:endParaRPr lang="en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05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chemeClr val="accent4">
                <a:lumMod val="75000"/>
              </a:schemeClr>
            </a:gs>
            <a:gs pos="70000">
              <a:srgbClr val="E2AC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E5957C-9E2D-04F9-23AE-00E70F72A25B}"/>
              </a:ext>
            </a:extLst>
          </p:cNvPr>
          <p:cNvSpPr/>
          <p:nvPr/>
        </p:nvSpPr>
        <p:spPr>
          <a:xfrm>
            <a:off x="12777216" y="0"/>
            <a:ext cx="4033652" cy="6858000"/>
          </a:xfrm>
          <a:prstGeom prst="rect">
            <a:avLst/>
          </a:prstGeom>
          <a:solidFill>
            <a:srgbClr val="67516D"/>
          </a:solidFill>
          <a:ln>
            <a:solidFill>
              <a:srgbClr val="6751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AGENTES E SISTEMAS 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MULTIAGENTES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C5B43-52EB-B7B4-6D10-A286888B3AA5}"/>
              </a:ext>
            </a:extLst>
          </p:cNvPr>
          <p:cNvSpPr/>
          <p:nvPr/>
        </p:nvSpPr>
        <p:spPr>
          <a:xfrm>
            <a:off x="12336404" y="0"/>
            <a:ext cx="440812" cy="6858000"/>
          </a:xfrm>
          <a:prstGeom prst="rect">
            <a:avLst/>
          </a:prstGeom>
          <a:solidFill>
            <a:srgbClr val="54292C"/>
          </a:solidFill>
          <a:ln>
            <a:solidFill>
              <a:srgbClr val="54292C"/>
            </a:solidFill>
          </a:ln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ANÁLISE DO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ESTADO DE ARTE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3D6E7-A68C-87C0-EEA2-1538408FBDE7}"/>
              </a:ext>
            </a:extLst>
          </p:cNvPr>
          <p:cNvSpPr/>
          <p:nvPr/>
        </p:nvSpPr>
        <p:spPr>
          <a:xfrm>
            <a:off x="-4187952" y="0"/>
            <a:ext cx="4033652" cy="6858000"/>
          </a:xfrm>
          <a:prstGeom prst="rect">
            <a:avLst/>
          </a:prstGeom>
          <a:solidFill>
            <a:srgbClr val="D48969"/>
          </a:solidFill>
          <a:ln>
            <a:solidFill>
              <a:srgbClr val="D48969"/>
            </a:solidFill>
          </a:ln>
          <a:effectLst>
            <a:outerShdw blurRad="50800" dist="128915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TRÁFEGO URBANO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 CIDADES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INTELIGENTES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9AECDB1-3DA8-D983-346C-808A10555074}"/>
              </a:ext>
            </a:extLst>
          </p:cNvPr>
          <p:cNvGrpSpPr/>
          <p:nvPr/>
        </p:nvGrpSpPr>
        <p:grpSpPr>
          <a:xfrm rot="5400000">
            <a:off x="10570669" y="2458377"/>
            <a:ext cx="2864586" cy="2873131"/>
            <a:chOff x="5438166" y="3733338"/>
            <a:chExt cx="2864586" cy="2873131"/>
          </a:xfrm>
        </p:grpSpPr>
        <p:pic>
          <p:nvPicPr>
            <p:cNvPr id="13" name="Imagem 12" descr="Normas e dicas para seu artigo científico - Orientação Educacional -  Colégio Web">
              <a:extLst>
                <a:ext uri="{FF2B5EF4-FFF2-40B4-BE49-F238E27FC236}">
                  <a16:creationId xmlns:a16="http://schemas.microsoft.com/office/drawing/2014/main" id="{832F1568-E440-5B6C-BB1C-C19CC1AF76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0" t="396" r="25233" b="4280"/>
            <a:stretch>
              <a:fillRect/>
            </a:stretch>
          </p:blipFill>
          <p:spPr bwMode="auto">
            <a:xfrm>
              <a:off x="6917392" y="3733338"/>
              <a:ext cx="1385360" cy="2078041"/>
            </a:xfrm>
            <a:custGeom>
              <a:avLst/>
              <a:gdLst>
                <a:gd name="connsiteX0" fmla="*/ 0 w 1385360"/>
                <a:gd name="connsiteY0" fmla="*/ 0 h 2078041"/>
                <a:gd name="connsiteX1" fmla="*/ 1199757 w 1385360"/>
                <a:gd name="connsiteY1" fmla="*/ 692680 h 2078041"/>
                <a:gd name="connsiteX2" fmla="*/ 1199757 w 1385360"/>
                <a:gd name="connsiteY2" fmla="*/ 2078041 h 2078041"/>
                <a:gd name="connsiteX3" fmla="*/ 776943 w 1385360"/>
                <a:gd name="connsiteY3" fmla="*/ 1833929 h 2078041"/>
                <a:gd name="connsiteX4" fmla="*/ 806336 w 1385360"/>
                <a:gd name="connsiteY4" fmla="*/ 1772912 h 2078041"/>
                <a:gd name="connsiteX5" fmla="*/ 879109 w 1385360"/>
                <a:gd name="connsiteY5" fmla="*/ 1412454 h 2078041"/>
                <a:gd name="connsiteX6" fmla="*/ 47750 w 1385360"/>
                <a:gd name="connsiteY6" fmla="*/ 491193 h 2078041"/>
                <a:gd name="connsiteX7" fmla="*/ 0 w 1385360"/>
                <a:gd name="connsiteY7" fmla="*/ 488782 h 207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360" h="2078041">
                  <a:moveTo>
                    <a:pt x="0" y="0"/>
                  </a:moveTo>
                  <a:cubicBezTo>
                    <a:pt x="494941" y="0"/>
                    <a:pt x="952286" y="264049"/>
                    <a:pt x="1199757" y="692680"/>
                  </a:cubicBezTo>
                  <a:cubicBezTo>
                    <a:pt x="1447228" y="1121312"/>
                    <a:pt x="1447228" y="1649409"/>
                    <a:pt x="1199757" y="2078041"/>
                  </a:cubicBezTo>
                  <a:lnTo>
                    <a:pt x="776943" y="1833929"/>
                  </a:lnTo>
                  <a:lnTo>
                    <a:pt x="806336" y="1772912"/>
                  </a:lnTo>
                  <a:cubicBezTo>
                    <a:pt x="853197" y="1662122"/>
                    <a:pt x="879109" y="1540314"/>
                    <a:pt x="879109" y="1412454"/>
                  </a:cubicBezTo>
                  <a:cubicBezTo>
                    <a:pt x="879109" y="932980"/>
                    <a:pt x="514712" y="538616"/>
                    <a:pt x="47750" y="491193"/>
                  </a:cubicBezTo>
                  <a:lnTo>
                    <a:pt x="0" y="488782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Imagem 13" descr="O custo real da publicação acadêmica">
              <a:extLst>
                <a:ext uri="{FF2B5EF4-FFF2-40B4-BE49-F238E27FC236}">
                  <a16:creationId xmlns:a16="http://schemas.microsoft.com/office/drawing/2014/main" id="{C670C905-8694-D3AA-CD46-B601AB7C4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1" t="1188" r="29034" b="1802"/>
            <a:stretch>
              <a:fillRect/>
            </a:stretch>
          </p:blipFill>
          <p:spPr bwMode="auto">
            <a:xfrm rot="16200000">
              <a:off x="5091827" y="4079681"/>
              <a:ext cx="2078040" cy="1385362"/>
            </a:xfrm>
            <a:custGeom>
              <a:avLst/>
              <a:gdLst>
                <a:gd name="connsiteX0" fmla="*/ 2078040 w 2078040"/>
                <a:gd name="connsiteY0" fmla="*/ 1385362 h 1385362"/>
                <a:gd name="connsiteX1" fmla="*/ 1589264 w 2078040"/>
                <a:gd name="connsiteY1" fmla="*/ 1385362 h 1385362"/>
                <a:gd name="connsiteX2" fmla="*/ 1586853 w 2078040"/>
                <a:gd name="connsiteY2" fmla="*/ 1337612 h 1385362"/>
                <a:gd name="connsiteX3" fmla="*/ 665592 w 2078040"/>
                <a:gd name="connsiteY3" fmla="*/ 506252 h 1385362"/>
                <a:gd name="connsiteX4" fmla="*/ 305134 w 2078040"/>
                <a:gd name="connsiteY4" fmla="*/ 579025 h 1385362"/>
                <a:gd name="connsiteX5" fmla="*/ 244113 w 2078040"/>
                <a:gd name="connsiteY5" fmla="*/ 608421 h 1385362"/>
                <a:gd name="connsiteX6" fmla="*/ 0 w 2078040"/>
                <a:gd name="connsiteY6" fmla="*/ 185605 h 1385362"/>
                <a:gd name="connsiteX7" fmla="*/ 1385361 w 2078040"/>
                <a:gd name="connsiteY7" fmla="*/ 185605 h 1385362"/>
                <a:gd name="connsiteX8" fmla="*/ 2078040 w 2078040"/>
                <a:gd name="connsiteY8" fmla="*/ 1385362 h 138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8040" h="1385362">
                  <a:moveTo>
                    <a:pt x="2078040" y="1385362"/>
                  </a:moveTo>
                  <a:lnTo>
                    <a:pt x="1589264" y="1385362"/>
                  </a:lnTo>
                  <a:lnTo>
                    <a:pt x="1586853" y="1337612"/>
                  </a:lnTo>
                  <a:cubicBezTo>
                    <a:pt x="1539430" y="870649"/>
                    <a:pt x="1145066" y="506252"/>
                    <a:pt x="665592" y="506252"/>
                  </a:cubicBezTo>
                  <a:cubicBezTo>
                    <a:pt x="537732" y="506252"/>
                    <a:pt x="415924" y="532165"/>
                    <a:pt x="305134" y="579025"/>
                  </a:cubicBezTo>
                  <a:lnTo>
                    <a:pt x="244113" y="608421"/>
                  </a:lnTo>
                  <a:lnTo>
                    <a:pt x="0" y="185605"/>
                  </a:lnTo>
                  <a:cubicBezTo>
                    <a:pt x="428632" y="-61868"/>
                    <a:pt x="956729" y="-61868"/>
                    <a:pt x="1385361" y="185605"/>
                  </a:cubicBezTo>
                  <a:cubicBezTo>
                    <a:pt x="1813992" y="433076"/>
                    <a:pt x="2078041" y="890420"/>
                    <a:pt x="2078040" y="1385362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Imagem 14" descr="Como fazer um artigo científico? - Sou Secretária">
              <a:extLst>
                <a:ext uri="{FF2B5EF4-FFF2-40B4-BE49-F238E27FC236}">
                  <a16:creationId xmlns:a16="http://schemas.microsoft.com/office/drawing/2014/main" id="{6B55C954-CCBD-BD5D-337C-A122A71B1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17" t="295" r="17235" b="28955"/>
            <a:stretch>
              <a:fillRect/>
            </a:stretch>
          </p:blipFill>
          <p:spPr bwMode="auto">
            <a:xfrm>
              <a:off x="5681151" y="5659750"/>
              <a:ext cx="2399514" cy="946719"/>
            </a:xfrm>
            <a:custGeom>
              <a:avLst/>
              <a:gdLst>
                <a:gd name="connsiteX0" fmla="*/ 1959506 w 2399514"/>
                <a:gd name="connsiteY0" fmla="*/ 0 h 946719"/>
                <a:gd name="connsiteX1" fmla="*/ 2399514 w 2399514"/>
                <a:gd name="connsiteY1" fmla="*/ 254039 h 946719"/>
                <a:gd name="connsiteX2" fmla="*/ 1199757 w 2399514"/>
                <a:gd name="connsiteY2" fmla="*/ 946719 h 946719"/>
                <a:gd name="connsiteX3" fmla="*/ 0 w 2399514"/>
                <a:gd name="connsiteY3" fmla="*/ 254039 h 946719"/>
                <a:gd name="connsiteX4" fmla="*/ 425294 w 2399514"/>
                <a:gd name="connsiteY4" fmla="*/ 8496 h 946719"/>
                <a:gd name="connsiteX5" fmla="*/ 534498 w 2399514"/>
                <a:gd name="connsiteY5" fmla="*/ 140852 h 946719"/>
                <a:gd name="connsiteX6" fmla="*/ 1189308 w 2399514"/>
                <a:gd name="connsiteY6" fmla="*/ 412083 h 946719"/>
                <a:gd name="connsiteX7" fmla="*/ 1957197 w 2399514"/>
                <a:gd name="connsiteY7" fmla="*/ 3800 h 94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514" h="946719">
                  <a:moveTo>
                    <a:pt x="1959506" y="0"/>
                  </a:moveTo>
                  <a:lnTo>
                    <a:pt x="2399514" y="254039"/>
                  </a:lnTo>
                  <a:cubicBezTo>
                    <a:pt x="2152043" y="682671"/>
                    <a:pt x="1694698" y="946719"/>
                    <a:pt x="1199757" y="946719"/>
                  </a:cubicBezTo>
                  <a:cubicBezTo>
                    <a:pt x="704815" y="946719"/>
                    <a:pt x="247470" y="682671"/>
                    <a:pt x="0" y="254039"/>
                  </a:cubicBezTo>
                  <a:lnTo>
                    <a:pt x="425294" y="8496"/>
                  </a:lnTo>
                  <a:lnTo>
                    <a:pt x="534498" y="140852"/>
                  </a:lnTo>
                  <a:cubicBezTo>
                    <a:pt x="702078" y="308432"/>
                    <a:pt x="933589" y="412083"/>
                    <a:pt x="1189308" y="412083"/>
                  </a:cubicBezTo>
                  <a:cubicBezTo>
                    <a:pt x="1508958" y="412083"/>
                    <a:pt x="1790780" y="250129"/>
                    <a:pt x="1957197" y="380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EA7720F9-F0D8-B1AC-7B2D-7191148F02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94"/>
          <a:stretch/>
        </p:blipFill>
        <p:spPr>
          <a:xfrm>
            <a:off x="4173804" y="2811552"/>
            <a:ext cx="5069503" cy="3827437"/>
          </a:xfrm>
          <a:prstGeom prst="rect">
            <a:avLst/>
          </a:prstGeom>
          <a:ln w="127000" cap="rnd">
            <a:noFill/>
          </a:ln>
          <a:effectLst>
            <a:outerShdw dist="109476" dir="2700000" algn="tl" rotWithShape="0">
              <a:prstClr val="black">
                <a:alpha val="2697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247C29B-CBE1-F7CC-8EE7-8BC7F547E382}"/>
              </a:ext>
            </a:extLst>
          </p:cNvPr>
          <p:cNvSpPr txBox="1"/>
          <p:nvPr/>
        </p:nvSpPr>
        <p:spPr>
          <a:xfrm>
            <a:off x="3010554" y="2041910"/>
            <a:ext cx="938757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INTERAÇÕES E </a:t>
            </a:r>
            <a:r>
              <a:rPr lang="pt-BR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ARQUITETURA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70C03742-C8B6-7452-A103-96DA2B28FE60}"/>
              </a:ext>
            </a:extLst>
          </p:cNvPr>
          <p:cNvGrpSpPr/>
          <p:nvPr/>
        </p:nvGrpSpPr>
        <p:grpSpPr>
          <a:xfrm rot="12672670">
            <a:off x="-1626870" y="1027349"/>
            <a:ext cx="4523171" cy="4752432"/>
            <a:chOff x="-1238396" y="1372425"/>
            <a:chExt cx="3696913" cy="3884294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40BA02C4-9B05-97C9-E3F3-B56CD18B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946" t="11694" r="7943" b="1137"/>
            <a:stretch>
              <a:fillRect/>
            </a:stretch>
          </p:blipFill>
          <p:spPr>
            <a:xfrm>
              <a:off x="706552" y="3419208"/>
              <a:ext cx="1751965" cy="1837511"/>
            </a:xfrm>
            <a:custGeom>
              <a:avLst/>
              <a:gdLst>
                <a:gd name="connsiteX0" fmla="*/ 1038880 w 1751965"/>
                <a:gd name="connsiteY0" fmla="*/ 0 h 1837511"/>
                <a:gd name="connsiteX1" fmla="*/ 1751965 w 1751965"/>
                <a:gd name="connsiteY1" fmla="*/ 0 h 1837511"/>
                <a:gd name="connsiteX2" fmla="*/ 0 w 1751965"/>
                <a:gd name="connsiteY2" fmla="*/ 1837511 h 1837511"/>
                <a:gd name="connsiteX3" fmla="*/ 0 w 1751965"/>
                <a:gd name="connsiteY3" fmla="*/ 1069110 h 1837511"/>
                <a:gd name="connsiteX4" fmla="*/ 79250 w 1751965"/>
                <a:gd name="connsiteY4" fmla="*/ 1065108 h 1837511"/>
                <a:gd name="connsiteX5" fmla="*/ 1038961 w 1751965"/>
                <a:gd name="connsiteY5" fmla="*/ 1616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1">
                  <a:moveTo>
                    <a:pt x="1038880" y="0"/>
                  </a:moveTo>
                  <a:lnTo>
                    <a:pt x="1751965" y="0"/>
                  </a:lnTo>
                  <a:cubicBezTo>
                    <a:pt x="1751965" y="1014829"/>
                    <a:pt x="967584" y="1837511"/>
                    <a:pt x="0" y="1837511"/>
                  </a:cubicBezTo>
                  <a:lnTo>
                    <a:pt x="0" y="1069110"/>
                  </a:lnTo>
                  <a:lnTo>
                    <a:pt x="79250" y="1065108"/>
                  </a:lnTo>
                  <a:cubicBezTo>
                    <a:pt x="618305" y="1010364"/>
                    <a:pt x="1038961" y="555114"/>
                    <a:pt x="1038961" y="1616"/>
                  </a:cubicBezTo>
                  <a:close/>
                </a:path>
              </a:pathLst>
            </a:cu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6D13C936-EDDE-0ACA-6279-F19ADF473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9972" t="9439" r="3871" b="2578"/>
            <a:stretch>
              <a:fillRect/>
            </a:stretch>
          </p:blipFill>
          <p:spPr>
            <a:xfrm>
              <a:off x="-1238396" y="1372674"/>
              <a:ext cx="1751966" cy="1837512"/>
            </a:xfrm>
            <a:custGeom>
              <a:avLst/>
              <a:gdLst>
                <a:gd name="connsiteX0" fmla="*/ 1751966 w 1751966"/>
                <a:gd name="connsiteY0" fmla="*/ 0 h 1837512"/>
                <a:gd name="connsiteX1" fmla="*/ 1751966 w 1751966"/>
                <a:gd name="connsiteY1" fmla="*/ 819542 h 1837512"/>
                <a:gd name="connsiteX2" fmla="*/ 1647063 w 1751966"/>
                <a:gd name="connsiteY2" fmla="*/ 824839 h 1837512"/>
                <a:gd name="connsiteX3" fmla="*/ 692871 w 1751966"/>
                <a:gd name="connsiteY3" fmla="*/ 1779031 h 1837512"/>
                <a:gd name="connsiteX4" fmla="*/ 689918 w 1751966"/>
                <a:gd name="connsiteY4" fmla="*/ 1837512 h 1837512"/>
                <a:gd name="connsiteX5" fmla="*/ 0 w 1751966"/>
                <a:gd name="connsiteY5" fmla="*/ 1837512 h 1837512"/>
                <a:gd name="connsiteX6" fmla="*/ 1751966 w 1751966"/>
                <a:gd name="connsiteY6" fmla="*/ 0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2">
                  <a:moveTo>
                    <a:pt x="1751966" y="0"/>
                  </a:moveTo>
                  <a:lnTo>
                    <a:pt x="1751966" y="819542"/>
                  </a:lnTo>
                  <a:lnTo>
                    <a:pt x="1647063" y="824839"/>
                  </a:lnTo>
                  <a:cubicBezTo>
                    <a:pt x="1143945" y="875934"/>
                    <a:pt x="743966" y="1275913"/>
                    <a:pt x="692871" y="1779031"/>
                  </a:cubicBezTo>
                  <a:lnTo>
                    <a:pt x="689918" y="1837512"/>
                  </a:lnTo>
                  <a:lnTo>
                    <a:pt x="0" y="1837512"/>
                  </a:lnTo>
                  <a:cubicBezTo>
                    <a:pt x="0" y="822682"/>
                    <a:pt x="784382" y="0"/>
                    <a:pt x="1751966" y="0"/>
                  </a:cubicBezTo>
                  <a:close/>
                </a:path>
              </a:pathLst>
            </a:custGeom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4E46A95D-07BA-B834-AAF3-A627A08EE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49432" t="7526" r="5753" b="8914"/>
            <a:stretch>
              <a:fillRect/>
            </a:stretch>
          </p:blipFill>
          <p:spPr>
            <a:xfrm>
              <a:off x="-1234090" y="3413752"/>
              <a:ext cx="1751966" cy="1837511"/>
            </a:xfrm>
            <a:custGeom>
              <a:avLst/>
              <a:gdLst>
                <a:gd name="connsiteX0" fmla="*/ 0 w 1751966"/>
                <a:gd name="connsiteY0" fmla="*/ 0 h 1837511"/>
                <a:gd name="connsiteX1" fmla="*/ 690874 w 1751966"/>
                <a:gd name="connsiteY1" fmla="*/ 0 h 1837511"/>
                <a:gd name="connsiteX2" fmla="*/ 690323 w 1751966"/>
                <a:gd name="connsiteY2" fmla="*/ 10909 h 1837511"/>
                <a:gd name="connsiteX3" fmla="*/ 1650034 w 1751966"/>
                <a:gd name="connsiteY3" fmla="*/ 1074401 h 1837511"/>
                <a:gd name="connsiteX4" fmla="*/ 1751966 w 1751966"/>
                <a:gd name="connsiteY4" fmla="*/ 1079548 h 1837511"/>
                <a:gd name="connsiteX5" fmla="*/ 1751966 w 1751966"/>
                <a:gd name="connsiteY5" fmla="*/ 1837511 h 1837511"/>
                <a:gd name="connsiteX6" fmla="*/ 0 w 1751966"/>
                <a:gd name="connsiteY6" fmla="*/ 0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1">
                  <a:moveTo>
                    <a:pt x="0" y="0"/>
                  </a:moveTo>
                  <a:lnTo>
                    <a:pt x="690874" y="0"/>
                  </a:lnTo>
                  <a:lnTo>
                    <a:pt x="690323" y="10909"/>
                  </a:lnTo>
                  <a:cubicBezTo>
                    <a:pt x="690323" y="564407"/>
                    <a:pt x="1110979" y="1019657"/>
                    <a:pt x="1650034" y="1074401"/>
                  </a:cubicBezTo>
                  <a:lnTo>
                    <a:pt x="1751966" y="1079548"/>
                  </a:lnTo>
                  <a:lnTo>
                    <a:pt x="1751966" y="1837511"/>
                  </a:lnTo>
                  <a:cubicBezTo>
                    <a:pt x="784382" y="1837511"/>
                    <a:pt x="0" y="1014829"/>
                    <a:pt x="0" y="0"/>
                  </a:cubicBezTo>
                  <a:close/>
                </a:path>
              </a:pathLst>
            </a:cu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580D3A70-80E7-FB7E-3453-E5AD2C738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40765" t="8490" r="3647" b="3173"/>
            <a:stretch>
              <a:fillRect/>
            </a:stretch>
          </p:blipFill>
          <p:spPr>
            <a:xfrm>
              <a:off x="706552" y="1372425"/>
              <a:ext cx="1751965" cy="1837512"/>
            </a:xfrm>
            <a:custGeom>
              <a:avLst/>
              <a:gdLst>
                <a:gd name="connsiteX0" fmla="*/ 0 w 1751965"/>
                <a:gd name="connsiteY0" fmla="*/ 0 h 1837512"/>
                <a:gd name="connsiteX1" fmla="*/ 1751965 w 1751965"/>
                <a:gd name="connsiteY1" fmla="*/ 1837512 h 1837512"/>
                <a:gd name="connsiteX2" fmla="*/ 1038405 w 1751965"/>
                <a:gd name="connsiteY2" fmla="*/ 1837512 h 1837512"/>
                <a:gd name="connsiteX3" fmla="*/ 1035452 w 1751965"/>
                <a:gd name="connsiteY3" fmla="*/ 1779031 h 1837512"/>
                <a:gd name="connsiteX4" fmla="*/ 81260 w 1751965"/>
                <a:gd name="connsiteY4" fmla="*/ 824839 h 1837512"/>
                <a:gd name="connsiteX5" fmla="*/ 0 w 1751965"/>
                <a:gd name="connsiteY5" fmla="*/ 820736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2">
                  <a:moveTo>
                    <a:pt x="0" y="0"/>
                  </a:moveTo>
                  <a:cubicBezTo>
                    <a:pt x="967584" y="0"/>
                    <a:pt x="1751965" y="822682"/>
                    <a:pt x="1751965" y="1837512"/>
                  </a:cubicBezTo>
                  <a:lnTo>
                    <a:pt x="1038405" y="1837512"/>
                  </a:lnTo>
                  <a:lnTo>
                    <a:pt x="1035452" y="1779031"/>
                  </a:lnTo>
                  <a:cubicBezTo>
                    <a:pt x="984358" y="1275913"/>
                    <a:pt x="584378" y="875934"/>
                    <a:pt x="81260" y="824839"/>
                  </a:cubicBezTo>
                  <a:lnTo>
                    <a:pt x="0" y="820736"/>
                  </a:lnTo>
                  <a:close/>
                </a:path>
              </a:pathLst>
            </a:custGeom>
          </p:spPr>
        </p:pic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EC4CB99-E16C-D7D8-E1B5-4C131DBF1406}"/>
              </a:ext>
            </a:extLst>
          </p:cNvPr>
          <p:cNvSpPr txBox="1"/>
          <p:nvPr/>
        </p:nvSpPr>
        <p:spPr>
          <a:xfrm>
            <a:off x="-533207" y="2926475"/>
            <a:ext cx="2414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u="sng" dirty="0" err="1">
                <a:solidFill>
                  <a:schemeClr val="bg1"/>
                </a:solidFill>
                <a:latin typeface="Arial" panose="020B0604020202020204" pitchFamily="34" charset="0"/>
                <a:ea typeface="Cascadia Mono SemiBold" panose="020B0609020000020004" pitchFamily="49" charset="0"/>
                <a:cs typeface="Arial" panose="020B0604020202020204" pitchFamily="34" charset="0"/>
              </a:rPr>
              <a:t>SMAs</a:t>
            </a:r>
            <a:endParaRPr lang="pt-BR" sz="3600" b="1" u="sng" dirty="0">
              <a:solidFill>
                <a:schemeClr val="bg1"/>
              </a:solidFill>
              <a:latin typeface="Arial" panose="020B0604020202020204" pitchFamily="34" charset="0"/>
              <a:ea typeface="Cascadia Mono SemiBold" panose="020B0609020000020004" pitchFamily="49" charset="0"/>
              <a:cs typeface="Arial" panose="020B0604020202020204" pitchFamily="34" charset="0"/>
            </a:endParaRPr>
          </a:p>
        </p:txBody>
      </p:sp>
      <p:pic>
        <p:nvPicPr>
          <p:cNvPr id="32" name="Imagem 31" descr="Uma imagem com gráfico&#10;&#10;Descrição gerada automaticamente">
            <a:extLst>
              <a:ext uri="{FF2B5EF4-FFF2-40B4-BE49-F238E27FC236}">
                <a16:creationId xmlns:a16="http://schemas.microsoft.com/office/drawing/2014/main" id="{D448E128-DAFA-D2E2-39B2-60B2B2AA31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4416" y="7252806"/>
            <a:ext cx="4520952" cy="2762804"/>
          </a:xfrm>
          <a:prstGeom prst="rect">
            <a:avLst/>
          </a:prstGeom>
        </p:spPr>
      </p:pic>
      <p:pic>
        <p:nvPicPr>
          <p:cNvPr id="33" name="Imagem 32" descr="Uma imagem com gráfico&#10;&#10;Descrição gerada automaticamente">
            <a:extLst>
              <a:ext uri="{FF2B5EF4-FFF2-40B4-BE49-F238E27FC236}">
                <a16:creationId xmlns:a16="http://schemas.microsoft.com/office/drawing/2014/main" id="{11F87562-3D59-9942-7876-F3CDF08A88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9975" y="7692504"/>
            <a:ext cx="3493786" cy="2344343"/>
          </a:xfrm>
          <a:prstGeom prst="rect">
            <a:avLst/>
          </a:prstGeom>
        </p:spPr>
      </p:pic>
      <p:pic>
        <p:nvPicPr>
          <p:cNvPr id="34" name="Imagem 28" descr="Uma imagem com texto&#10;&#10;Descrição gerada automaticamente">
            <a:extLst>
              <a:ext uri="{FF2B5EF4-FFF2-40B4-BE49-F238E27FC236}">
                <a16:creationId xmlns:a16="http://schemas.microsoft.com/office/drawing/2014/main" id="{B80F6B4E-1FF8-E0A0-273C-3ED103B396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76110" y="322715"/>
            <a:ext cx="2146163" cy="1107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DCD48-953A-706F-6969-B7C93A3C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>
                <a:solidFill>
                  <a:sysClr val="windowText" lastClr="000000"/>
                </a:solidFill>
              </a:rPr>
              <a:t>19</a:t>
            </a:fld>
            <a:endParaRPr lang="en-PT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995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4DE617B-E0E5-8334-87E9-8BF4D07110D3}"/>
              </a:ext>
            </a:extLst>
          </p:cNvPr>
          <p:cNvGrpSpPr/>
          <p:nvPr/>
        </p:nvGrpSpPr>
        <p:grpSpPr>
          <a:xfrm>
            <a:off x="4789504" y="-2535360"/>
            <a:ext cx="1685866" cy="1595113"/>
            <a:chOff x="4747808" y="3773576"/>
            <a:chExt cx="1685866" cy="1595113"/>
          </a:xfrm>
        </p:grpSpPr>
        <p:pic>
          <p:nvPicPr>
            <p:cNvPr id="23" name="Picture 2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427B760-4564-2BE8-98E3-F6B4946ED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0"/>
            </a:blip>
            <a:stretch>
              <a:fillRect/>
            </a:stretch>
          </p:blipFill>
          <p:spPr>
            <a:xfrm>
              <a:off x="4747808" y="3773576"/>
              <a:ext cx="1685866" cy="159511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7D4DAF-5D6F-F1BD-2660-48E7C5E49E0A}"/>
                </a:ext>
              </a:extLst>
            </p:cNvPr>
            <p:cNvSpPr/>
            <p:nvPr/>
          </p:nvSpPr>
          <p:spPr>
            <a:xfrm>
              <a:off x="5212140" y="3903032"/>
              <a:ext cx="746460" cy="737780"/>
            </a:xfrm>
            <a:prstGeom prst="ellipse">
              <a:avLst/>
            </a:prstGeom>
            <a:noFill/>
            <a:ln>
              <a:solidFill>
                <a:srgbClr val="D29600">
                  <a:alpha val="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T" b="1" dirty="0">
                  <a:solidFill>
                    <a:srgbClr val="D29600">
                      <a:alpha val="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604020202020204" pitchFamily="34" charset="0"/>
                  <a:cs typeface="Arial Black" panose="020B0604020202020204" pitchFamily="34" charset="0"/>
                </a:rPr>
                <a:t>3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A18713D-C1D3-1DE5-79BA-63DA2557F3E7}"/>
              </a:ext>
            </a:extLst>
          </p:cNvPr>
          <p:cNvGrpSpPr/>
          <p:nvPr/>
        </p:nvGrpSpPr>
        <p:grpSpPr>
          <a:xfrm>
            <a:off x="7041645" y="-2371994"/>
            <a:ext cx="1977531" cy="1871077"/>
            <a:chOff x="6999949" y="3936942"/>
            <a:chExt cx="1977531" cy="1871077"/>
          </a:xfrm>
        </p:grpSpPr>
        <p:pic>
          <p:nvPicPr>
            <p:cNvPr id="32" name="Picture 3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148D7A4-3712-0229-403E-4EE3DB87A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alphaModFix amt="0"/>
            </a:blip>
            <a:stretch>
              <a:fillRect/>
            </a:stretch>
          </p:blipFill>
          <p:spPr>
            <a:xfrm>
              <a:off x="6999949" y="3936942"/>
              <a:ext cx="1977531" cy="18710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CA1956E-DEB1-CE2C-2170-BC813A41E37B}"/>
                </a:ext>
              </a:extLst>
            </p:cNvPr>
            <p:cNvSpPr/>
            <p:nvPr/>
          </p:nvSpPr>
          <p:spPr>
            <a:xfrm>
              <a:off x="7558786" y="4102854"/>
              <a:ext cx="851692" cy="846099"/>
            </a:xfrm>
            <a:prstGeom prst="ellipse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T" b="1" dirty="0">
                  <a:solidFill>
                    <a:srgbClr val="BF5107">
                      <a:alpha val="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604020202020204" pitchFamily="34" charset="0"/>
                  <a:cs typeface="Arial Black" panose="020B0604020202020204" pitchFamily="34" charset="0"/>
                </a:rPr>
                <a:t>4</a:t>
              </a:r>
            </a:p>
          </p:txBody>
        </p:sp>
      </p:grpSp>
      <p:sp>
        <p:nvSpPr>
          <p:cNvPr id="40" name="Rectangle 3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7BD8C7-EF43-E365-97AB-CA6D14B81FFB}"/>
              </a:ext>
            </a:extLst>
          </p:cNvPr>
          <p:cNvSpPr txBox="1"/>
          <p:nvPr/>
        </p:nvSpPr>
        <p:spPr>
          <a:xfrm>
            <a:off x="266218" y="312516"/>
            <a:ext cx="4294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/>
              <a:t>Ana Henriques, 50196</a:t>
            </a:r>
          </a:p>
          <a:p>
            <a:r>
              <a:rPr lang="en-PT" sz="1600" dirty="0"/>
              <a:t>Henrique Costa, 50415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1378DB-4C0A-5028-A537-1404224A0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280AAE-940E-721B-D0B9-06E8360E1694}"/>
              </a:ext>
            </a:extLst>
          </p:cNvPr>
          <p:cNvSpPr txBox="1"/>
          <p:nvPr/>
        </p:nvSpPr>
        <p:spPr>
          <a:xfrm>
            <a:off x="-243840" y="2507223"/>
            <a:ext cx="12192000" cy="2900518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effectLst>
                  <a:outerShdw sx="1000" sy="1000" algn="ctr" rotWithShape="0">
                    <a:srgbClr val="000000"/>
                  </a:outerShdw>
                </a:effectLst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PARA</a:t>
            </a:r>
            <a:r>
              <a:rPr lang="en-US" sz="4400" b="1" dirty="0">
                <a:solidFill>
                  <a:srgbClr val="FFFFFF"/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 TRÁFEGO URBANO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FFFFFF"/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EM</a:t>
            </a:r>
            <a:r>
              <a:rPr lang="en-US" sz="4400" b="1" dirty="0">
                <a:solidFill>
                  <a:srgbClr val="FFFFFF"/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 CIDADES INTELIGENTES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7DCFBE-196D-96C4-14C9-B7F33917B379}"/>
              </a:ext>
            </a:extLst>
          </p:cNvPr>
          <p:cNvSpPr/>
          <p:nvPr/>
        </p:nvSpPr>
        <p:spPr>
          <a:xfrm>
            <a:off x="2888275" y="5407741"/>
            <a:ext cx="10200640" cy="32249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141368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DC184A-253C-E30E-270D-0593998E6722}"/>
              </a:ext>
            </a:extLst>
          </p:cNvPr>
          <p:cNvGrpSpPr/>
          <p:nvPr/>
        </p:nvGrpSpPr>
        <p:grpSpPr>
          <a:xfrm>
            <a:off x="2543704" y="-5269707"/>
            <a:ext cx="1013511" cy="958952"/>
            <a:chOff x="2502008" y="1039229"/>
            <a:chExt cx="1013511" cy="958952"/>
          </a:xfrm>
        </p:grpSpPr>
        <p:pic>
          <p:nvPicPr>
            <p:cNvPr id="16" name="Picture 1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F5F17AE-0A52-76C8-69E6-C3155397C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0"/>
            </a:blip>
            <a:stretch>
              <a:fillRect/>
            </a:stretch>
          </p:blipFill>
          <p:spPr>
            <a:xfrm>
              <a:off x="2502008" y="1039229"/>
              <a:ext cx="1013511" cy="9589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E96424-1889-CE31-D70A-D34922FBA653}"/>
                </a:ext>
              </a:extLst>
            </p:cNvPr>
            <p:cNvSpPr/>
            <p:nvPr/>
          </p:nvSpPr>
          <p:spPr>
            <a:xfrm>
              <a:off x="2809106" y="1149372"/>
              <a:ext cx="399313" cy="396399"/>
            </a:xfrm>
            <a:prstGeom prst="ellipse">
              <a:avLst/>
            </a:prstGeom>
            <a:noFill/>
            <a:ln>
              <a:solidFill>
                <a:schemeClr val="accent1">
                  <a:shade val="50000"/>
                  <a:alpha val="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T" sz="1400" b="1" dirty="0">
                  <a:solidFill>
                    <a:srgbClr val="1D4999">
                      <a:alpha val="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604020202020204" pitchFamily="34" charset="0"/>
                  <a:cs typeface="Arial Black" panose="020B0604020202020204" pitchFamily="34" charset="0"/>
                </a:rPr>
                <a:t>1</a:t>
              </a:r>
              <a:endParaRPr lang="en-PT" b="1" dirty="0">
                <a:solidFill>
                  <a:srgbClr val="1D4999">
                    <a:alpha val="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284748-6B76-9D55-55D8-87F91632EF8F}"/>
              </a:ext>
            </a:extLst>
          </p:cNvPr>
          <p:cNvSpPr txBox="1"/>
          <p:nvPr/>
        </p:nvSpPr>
        <p:spPr>
          <a:xfrm>
            <a:off x="-249379231" y="-170652163"/>
            <a:ext cx="483216859" cy="315386358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441618" y="3932532"/>
                </a:moveTo>
                <a:lnTo>
                  <a:pt x="5541826" y="4258516"/>
                </a:lnTo>
                <a:lnTo>
                  <a:pt x="5342028" y="4258516"/>
                </a:lnTo>
                <a:close/>
                <a:moveTo>
                  <a:pt x="9947399" y="3697476"/>
                </a:moveTo>
                <a:lnTo>
                  <a:pt x="9947399" y="4604295"/>
                </a:lnTo>
                <a:lnTo>
                  <a:pt x="10711946" y="4604295"/>
                </a:lnTo>
                <a:lnTo>
                  <a:pt x="10711946" y="4398931"/>
                </a:lnTo>
                <a:lnTo>
                  <a:pt x="10228228" y="4398931"/>
                </a:lnTo>
                <a:lnTo>
                  <a:pt x="10228228" y="4220165"/>
                </a:lnTo>
                <a:lnTo>
                  <a:pt x="10664317" y="4220165"/>
                </a:lnTo>
                <a:lnTo>
                  <a:pt x="10664317" y="4035214"/>
                </a:lnTo>
                <a:lnTo>
                  <a:pt x="10228228" y="4035214"/>
                </a:lnTo>
                <a:lnTo>
                  <a:pt x="10228228" y="3891088"/>
                </a:lnTo>
                <a:lnTo>
                  <a:pt x="10698338" y="3891088"/>
                </a:lnTo>
                <a:lnTo>
                  <a:pt x="10698338" y="3697476"/>
                </a:lnTo>
                <a:close/>
                <a:moveTo>
                  <a:pt x="8969905" y="3697476"/>
                </a:moveTo>
                <a:lnTo>
                  <a:pt x="8969905" y="3921397"/>
                </a:lnTo>
                <a:lnTo>
                  <a:pt x="9255683" y="3921397"/>
                </a:lnTo>
                <a:lnTo>
                  <a:pt x="9255683" y="4604295"/>
                </a:lnTo>
                <a:lnTo>
                  <a:pt x="9535894" y="4604295"/>
                </a:lnTo>
                <a:lnTo>
                  <a:pt x="9535894" y="3921397"/>
                </a:lnTo>
                <a:lnTo>
                  <a:pt x="9821671" y="3921397"/>
                </a:lnTo>
                <a:lnTo>
                  <a:pt x="9821671" y="3697476"/>
                </a:lnTo>
                <a:close/>
                <a:moveTo>
                  <a:pt x="7978198" y="3697476"/>
                </a:moveTo>
                <a:lnTo>
                  <a:pt x="7978198" y="4604295"/>
                </a:lnTo>
                <a:lnTo>
                  <a:pt x="8241707" y="4604295"/>
                </a:lnTo>
                <a:lnTo>
                  <a:pt x="8241707" y="4106349"/>
                </a:lnTo>
                <a:lnTo>
                  <a:pt x="8581300" y="4604295"/>
                </a:lnTo>
                <a:lnTo>
                  <a:pt x="8845428" y="4604295"/>
                </a:lnTo>
                <a:lnTo>
                  <a:pt x="8845428" y="3697476"/>
                </a:lnTo>
                <a:lnTo>
                  <a:pt x="8581300" y="3697476"/>
                </a:lnTo>
                <a:lnTo>
                  <a:pt x="8581300" y="4199134"/>
                </a:lnTo>
                <a:lnTo>
                  <a:pt x="8239851" y="3697476"/>
                </a:lnTo>
                <a:close/>
                <a:moveTo>
                  <a:pt x="7061323" y="3697476"/>
                </a:moveTo>
                <a:lnTo>
                  <a:pt x="7061323" y="4604295"/>
                </a:lnTo>
                <a:lnTo>
                  <a:pt x="7825872" y="4604295"/>
                </a:lnTo>
                <a:lnTo>
                  <a:pt x="7825872" y="4398931"/>
                </a:lnTo>
                <a:lnTo>
                  <a:pt x="7342153" y="4398931"/>
                </a:lnTo>
                <a:lnTo>
                  <a:pt x="7342153" y="4220165"/>
                </a:lnTo>
                <a:lnTo>
                  <a:pt x="7778242" y="4220165"/>
                </a:lnTo>
                <a:lnTo>
                  <a:pt x="7778242" y="4035214"/>
                </a:lnTo>
                <a:lnTo>
                  <a:pt x="7342153" y="4035214"/>
                </a:lnTo>
                <a:lnTo>
                  <a:pt x="7342153" y="3891088"/>
                </a:lnTo>
                <a:lnTo>
                  <a:pt x="7812264" y="3891088"/>
                </a:lnTo>
                <a:lnTo>
                  <a:pt x="7812264" y="3697476"/>
                </a:lnTo>
                <a:close/>
                <a:moveTo>
                  <a:pt x="5291925" y="3697476"/>
                </a:moveTo>
                <a:lnTo>
                  <a:pt x="4951094" y="4604295"/>
                </a:lnTo>
                <a:lnTo>
                  <a:pt x="5237491" y="4604295"/>
                </a:lnTo>
                <a:lnTo>
                  <a:pt x="5281409" y="4454602"/>
                </a:lnTo>
                <a:lnTo>
                  <a:pt x="5600589" y="4454602"/>
                </a:lnTo>
                <a:lnTo>
                  <a:pt x="5645126" y="4604295"/>
                </a:lnTo>
                <a:lnTo>
                  <a:pt x="5938327" y="4604295"/>
                </a:lnTo>
                <a:lnTo>
                  <a:pt x="5597497" y="3697476"/>
                </a:lnTo>
                <a:close/>
                <a:moveTo>
                  <a:pt x="4558476" y="3697476"/>
                </a:moveTo>
                <a:lnTo>
                  <a:pt x="4558476" y="4604295"/>
                </a:lnTo>
                <a:lnTo>
                  <a:pt x="4839306" y="4604295"/>
                </a:lnTo>
                <a:lnTo>
                  <a:pt x="4839306" y="3697476"/>
                </a:lnTo>
                <a:close/>
                <a:moveTo>
                  <a:pt x="3569230" y="3697476"/>
                </a:moveTo>
                <a:lnTo>
                  <a:pt x="3569230" y="3921397"/>
                </a:lnTo>
                <a:lnTo>
                  <a:pt x="3855008" y="3921397"/>
                </a:lnTo>
                <a:lnTo>
                  <a:pt x="3855008" y="4604295"/>
                </a:lnTo>
                <a:lnTo>
                  <a:pt x="4135219" y="4604295"/>
                </a:lnTo>
                <a:lnTo>
                  <a:pt x="4135219" y="3921397"/>
                </a:lnTo>
                <a:lnTo>
                  <a:pt x="4420997" y="3921397"/>
                </a:lnTo>
                <a:lnTo>
                  <a:pt x="4420997" y="3697476"/>
                </a:lnTo>
                <a:close/>
                <a:moveTo>
                  <a:pt x="2851893" y="3697476"/>
                </a:moveTo>
                <a:lnTo>
                  <a:pt x="2851893" y="4604295"/>
                </a:lnTo>
                <a:lnTo>
                  <a:pt x="3569430" y="4604295"/>
                </a:lnTo>
                <a:lnTo>
                  <a:pt x="3569430" y="4380992"/>
                </a:lnTo>
                <a:lnTo>
                  <a:pt x="3132104" y="4380992"/>
                </a:lnTo>
                <a:lnTo>
                  <a:pt x="3132104" y="3697476"/>
                </a:lnTo>
                <a:close/>
                <a:moveTo>
                  <a:pt x="1795236" y="3697476"/>
                </a:moveTo>
                <a:lnTo>
                  <a:pt x="1795236" y="4238104"/>
                </a:lnTo>
                <a:cubicBezTo>
                  <a:pt x="1795236" y="4282640"/>
                  <a:pt x="1803895" y="4333775"/>
                  <a:pt x="1821216" y="4391508"/>
                </a:cubicBezTo>
                <a:cubicBezTo>
                  <a:pt x="1831937" y="4427385"/>
                  <a:pt x="1851835" y="4462231"/>
                  <a:pt x="1880907" y="4496046"/>
                </a:cubicBezTo>
                <a:cubicBezTo>
                  <a:pt x="1909980" y="4529861"/>
                  <a:pt x="1942042" y="4555944"/>
                  <a:pt x="1977094" y="4574295"/>
                </a:cubicBezTo>
                <a:cubicBezTo>
                  <a:pt x="2012146" y="4592645"/>
                  <a:pt x="2055755" y="4604914"/>
                  <a:pt x="2107921" y="4611099"/>
                </a:cubicBezTo>
                <a:cubicBezTo>
                  <a:pt x="2160087" y="4617285"/>
                  <a:pt x="2208232" y="4620378"/>
                  <a:pt x="2252356" y="4620378"/>
                </a:cubicBezTo>
                <a:cubicBezTo>
                  <a:pt x="2328646" y="4620378"/>
                  <a:pt x="2394009" y="4610275"/>
                  <a:pt x="2448442" y="4590068"/>
                </a:cubicBezTo>
                <a:cubicBezTo>
                  <a:pt x="2487618" y="4575635"/>
                  <a:pt x="2525041" y="4550583"/>
                  <a:pt x="2560712" y="4514912"/>
                </a:cubicBezTo>
                <a:cubicBezTo>
                  <a:pt x="2596383" y="4479242"/>
                  <a:pt x="2622569" y="4437591"/>
                  <a:pt x="2639270" y="4389962"/>
                </a:cubicBezTo>
                <a:cubicBezTo>
                  <a:pt x="2655972" y="4342332"/>
                  <a:pt x="2664323" y="4291713"/>
                  <a:pt x="2664323" y="4238104"/>
                </a:cubicBezTo>
                <a:lnTo>
                  <a:pt x="2664323" y="3697476"/>
                </a:lnTo>
                <a:lnTo>
                  <a:pt x="2384730" y="3697476"/>
                </a:lnTo>
                <a:lnTo>
                  <a:pt x="2384730" y="4251093"/>
                </a:lnTo>
                <a:cubicBezTo>
                  <a:pt x="2384730" y="4301404"/>
                  <a:pt x="2371018" y="4340270"/>
                  <a:pt x="2343595" y="4367693"/>
                </a:cubicBezTo>
                <a:cubicBezTo>
                  <a:pt x="2316172" y="4395116"/>
                  <a:pt x="2278337" y="4408828"/>
                  <a:pt x="2230088" y="4408828"/>
                </a:cubicBezTo>
                <a:cubicBezTo>
                  <a:pt x="2181427" y="4408828"/>
                  <a:pt x="2143386" y="4394910"/>
                  <a:pt x="2115963" y="4367075"/>
                </a:cubicBezTo>
                <a:cubicBezTo>
                  <a:pt x="2088539" y="4339239"/>
                  <a:pt x="2074828" y="4300579"/>
                  <a:pt x="2074828" y="4251093"/>
                </a:cubicBezTo>
                <a:lnTo>
                  <a:pt x="2074828" y="3697476"/>
                </a:lnTo>
                <a:close/>
                <a:moveTo>
                  <a:pt x="591374" y="3697476"/>
                </a:moveTo>
                <a:lnTo>
                  <a:pt x="591374" y="4604295"/>
                </a:lnTo>
                <a:lnTo>
                  <a:pt x="820863" y="4604295"/>
                </a:lnTo>
                <a:lnTo>
                  <a:pt x="820863" y="3912737"/>
                </a:lnTo>
                <a:lnTo>
                  <a:pt x="997773" y="4604295"/>
                </a:lnTo>
                <a:lnTo>
                  <a:pt x="1204993" y="4604295"/>
                </a:lnTo>
                <a:lnTo>
                  <a:pt x="1382521" y="3912737"/>
                </a:lnTo>
                <a:lnTo>
                  <a:pt x="1382521" y="4604295"/>
                </a:lnTo>
                <a:lnTo>
                  <a:pt x="1611391" y="4604295"/>
                </a:lnTo>
                <a:lnTo>
                  <a:pt x="1611391" y="3697476"/>
                </a:lnTo>
                <a:lnTo>
                  <a:pt x="1243962" y="3697476"/>
                </a:lnTo>
                <a:lnTo>
                  <a:pt x="1102311" y="4249238"/>
                </a:lnTo>
                <a:lnTo>
                  <a:pt x="960040" y="3697476"/>
                </a:lnTo>
                <a:close/>
                <a:moveTo>
                  <a:pt x="11232939" y="3682012"/>
                </a:moveTo>
                <a:cubicBezTo>
                  <a:pt x="11138504" y="3682012"/>
                  <a:pt x="11064172" y="3693868"/>
                  <a:pt x="11009945" y="3717580"/>
                </a:cubicBezTo>
                <a:cubicBezTo>
                  <a:pt x="10955717" y="3741291"/>
                  <a:pt x="10915098" y="3773869"/>
                  <a:pt x="10888088" y="3815313"/>
                </a:cubicBezTo>
                <a:cubicBezTo>
                  <a:pt x="10861075" y="3856757"/>
                  <a:pt x="10847570" y="3900778"/>
                  <a:pt x="10847572" y="3947377"/>
                </a:cubicBezTo>
                <a:cubicBezTo>
                  <a:pt x="10847570" y="4018306"/>
                  <a:pt x="10873963" y="4076658"/>
                  <a:pt x="10926748" y="4122432"/>
                </a:cubicBezTo>
                <a:cubicBezTo>
                  <a:pt x="10979119" y="4168205"/>
                  <a:pt x="11066749" y="4204907"/>
                  <a:pt x="11189639" y="4232536"/>
                </a:cubicBezTo>
                <a:cubicBezTo>
                  <a:pt x="11264690" y="4249032"/>
                  <a:pt x="11312527" y="4266558"/>
                  <a:pt x="11333147" y="4285114"/>
                </a:cubicBezTo>
                <a:cubicBezTo>
                  <a:pt x="11353765" y="4303671"/>
                  <a:pt x="11364075" y="4324703"/>
                  <a:pt x="11364075" y="4348208"/>
                </a:cubicBezTo>
                <a:cubicBezTo>
                  <a:pt x="11364075" y="4372951"/>
                  <a:pt x="11353250" y="4394704"/>
                  <a:pt x="11331600" y="4413467"/>
                </a:cubicBezTo>
                <a:cubicBezTo>
                  <a:pt x="11309950" y="4432231"/>
                  <a:pt x="11279124" y="4441612"/>
                  <a:pt x="11239124" y="4441612"/>
                </a:cubicBezTo>
                <a:cubicBezTo>
                  <a:pt x="11185515" y="4441612"/>
                  <a:pt x="11144277" y="4423261"/>
                  <a:pt x="11115411" y="4386559"/>
                </a:cubicBezTo>
                <a:cubicBezTo>
                  <a:pt x="11097677" y="4363879"/>
                  <a:pt x="11085924" y="4330888"/>
                  <a:pt x="11080153" y="4287589"/>
                </a:cubicBezTo>
                <a:lnTo>
                  <a:pt x="10813550" y="4304290"/>
                </a:lnTo>
                <a:cubicBezTo>
                  <a:pt x="10821385" y="4395838"/>
                  <a:pt x="10854993" y="4471303"/>
                  <a:pt x="10914377" y="4530686"/>
                </a:cubicBezTo>
                <a:cubicBezTo>
                  <a:pt x="10973758" y="4590068"/>
                  <a:pt x="11080564" y="4619759"/>
                  <a:pt x="11234794" y="4619759"/>
                </a:cubicBezTo>
                <a:cubicBezTo>
                  <a:pt x="11322631" y="4619759"/>
                  <a:pt x="11395415" y="4607079"/>
                  <a:pt x="11453149" y="4581717"/>
                </a:cubicBezTo>
                <a:cubicBezTo>
                  <a:pt x="11510880" y="4556356"/>
                  <a:pt x="11555830" y="4519139"/>
                  <a:pt x="11587996" y="4470066"/>
                </a:cubicBezTo>
                <a:cubicBezTo>
                  <a:pt x="11620160" y="4420993"/>
                  <a:pt x="11636243" y="4367384"/>
                  <a:pt x="11636244" y="4309239"/>
                </a:cubicBezTo>
                <a:cubicBezTo>
                  <a:pt x="11636243" y="4259753"/>
                  <a:pt x="11624181" y="4215010"/>
                  <a:pt x="11600058" y="4175010"/>
                </a:cubicBezTo>
                <a:cubicBezTo>
                  <a:pt x="11575933" y="4135009"/>
                  <a:pt x="11537376" y="4101503"/>
                  <a:pt x="11484386" y="4074493"/>
                </a:cubicBezTo>
                <a:cubicBezTo>
                  <a:pt x="11431395" y="4047482"/>
                  <a:pt x="11343662" y="4020780"/>
                  <a:pt x="11221186" y="3994388"/>
                </a:cubicBezTo>
                <a:cubicBezTo>
                  <a:pt x="11171701" y="3984079"/>
                  <a:pt x="11140360" y="3972945"/>
                  <a:pt x="11127164" y="3960986"/>
                </a:cubicBezTo>
                <a:cubicBezTo>
                  <a:pt x="11113555" y="3949439"/>
                  <a:pt x="11106751" y="3936449"/>
                  <a:pt x="11106751" y="3922016"/>
                </a:cubicBezTo>
                <a:cubicBezTo>
                  <a:pt x="11106751" y="3902222"/>
                  <a:pt x="11114998" y="3885417"/>
                  <a:pt x="11131494" y="3871603"/>
                </a:cubicBezTo>
                <a:cubicBezTo>
                  <a:pt x="11147988" y="3857788"/>
                  <a:pt x="11172525" y="3850881"/>
                  <a:pt x="11205103" y="3850881"/>
                </a:cubicBezTo>
                <a:cubicBezTo>
                  <a:pt x="11244692" y="3850881"/>
                  <a:pt x="11275722" y="3860159"/>
                  <a:pt x="11298198" y="3878716"/>
                </a:cubicBezTo>
                <a:cubicBezTo>
                  <a:pt x="11320671" y="3897273"/>
                  <a:pt x="11335414" y="3926964"/>
                  <a:pt x="11342425" y="3967790"/>
                </a:cubicBezTo>
                <a:lnTo>
                  <a:pt x="11606553" y="3952326"/>
                </a:lnTo>
                <a:cubicBezTo>
                  <a:pt x="11595006" y="3858304"/>
                  <a:pt x="11558820" y="3789746"/>
                  <a:pt x="11497995" y="3746652"/>
                </a:cubicBezTo>
                <a:cubicBezTo>
                  <a:pt x="11437168" y="3703559"/>
                  <a:pt x="11348817" y="3682012"/>
                  <a:pt x="11232939" y="3682012"/>
                </a:cubicBezTo>
                <a:close/>
                <a:moveTo>
                  <a:pt x="6458695" y="3682012"/>
                </a:moveTo>
                <a:cubicBezTo>
                  <a:pt x="6354776" y="3682012"/>
                  <a:pt x="6272094" y="3696651"/>
                  <a:pt x="6210650" y="3725930"/>
                </a:cubicBezTo>
                <a:cubicBezTo>
                  <a:pt x="6131885" y="3763869"/>
                  <a:pt x="6072091" y="3819437"/>
                  <a:pt x="6031265" y="3892634"/>
                </a:cubicBezTo>
                <a:cubicBezTo>
                  <a:pt x="5990440" y="3965831"/>
                  <a:pt x="5970027" y="4051915"/>
                  <a:pt x="5970027" y="4150886"/>
                </a:cubicBezTo>
                <a:cubicBezTo>
                  <a:pt x="5970027" y="4244908"/>
                  <a:pt x="5988686" y="4328208"/>
                  <a:pt x="6026007" y="4400787"/>
                </a:cubicBezTo>
                <a:cubicBezTo>
                  <a:pt x="6063327" y="4473365"/>
                  <a:pt x="6115905" y="4528005"/>
                  <a:pt x="6183742" y="4564707"/>
                </a:cubicBezTo>
                <a:cubicBezTo>
                  <a:pt x="6251577" y="4601409"/>
                  <a:pt x="6339312" y="4619759"/>
                  <a:pt x="6446942" y="4619759"/>
                </a:cubicBezTo>
                <a:cubicBezTo>
                  <a:pt x="6534366" y="4619759"/>
                  <a:pt x="6609935" y="4609553"/>
                  <a:pt x="6673647" y="4589140"/>
                </a:cubicBezTo>
                <a:cubicBezTo>
                  <a:pt x="6737359" y="4568727"/>
                  <a:pt x="6810660" y="4530273"/>
                  <a:pt x="6893547" y="4473777"/>
                </a:cubicBezTo>
                <a:lnTo>
                  <a:pt x="6893547" y="4087173"/>
                </a:lnTo>
                <a:lnTo>
                  <a:pt x="6460551" y="4087173"/>
                </a:lnTo>
                <a:lnTo>
                  <a:pt x="6460551" y="4275836"/>
                </a:lnTo>
                <a:lnTo>
                  <a:pt x="6647976" y="4275836"/>
                </a:lnTo>
                <a:lnTo>
                  <a:pt x="6647976" y="4361198"/>
                </a:lnTo>
                <a:cubicBezTo>
                  <a:pt x="6611274" y="4383054"/>
                  <a:pt x="6578697" y="4398519"/>
                  <a:pt x="6550243" y="4407591"/>
                </a:cubicBezTo>
                <a:cubicBezTo>
                  <a:pt x="6521789" y="4416663"/>
                  <a:pt x="6491891" y="4421199"/>
                  <a:pt x="6460551" y="4421199"/>
                </a:cubicBezTo>
                <a:cubicBezTo>
                  <a:pt x="6394570" y="4421199"/>
                  <a:pt x="6343125" y="4400168"/>
                  <a:pt x="6306218" y="4358105"/>
                </a:cubicBezTo>
                <a:cubicBezTo>
                  <a:pt x="6269310" y="4316043"/>
                  <a:pt x="6250856" y="4245939"/>
                  <a:pt x="6250856" y="4147793"/>
                </a:cubicBezTo>
                <a:cubicBezTo>
                  <a:pt x="6250856" y="4055420"/>
                  <a:pt x="6269104" y="3987893"/>
                  <a:pt x="6305600" y="3945212"/>
                </a:cubicBezTo>
                <a:cubicBezTo>
                  <a:pt x="6342095" y="3902531"/>
                  <a:pt x="6391064" y="3881191"/>
                  <a:pt x="6452509" y="3881191"/>
                </a:cubicBezTo>
                <a:cubicBezTo>
                  <a:pt x="6493746" y="3881191"/>
                  <a:pt x="6527665" y="3890263"/>
                  <a:pt x="6554264" y="3908407"/>
                </a:cubicBezTo>
                <a:cubicBezTo>
                  <a:pt x="6580862" y="3926552"/>
                  <a:pt x="6599728" y="3952738"/>
                  <a:pt x="6610862" y="3986965"/>
                </a:cubicBezTo>
                <a:lnTo>
                  <a:pt x="6881176" y="3938717"/>
                </a:lnTo>
                <a:cubicBezTo>
                  <a:pt x="6864681" y="3880160"/>
                  <a:pt x="6840041" y="3831808"/>
                  <a:pt x="6807257" y="3793663"/>
                </a:cubicBezTo>
                <a:cubicBezTo>
                  <a:pt x="6774473" y="3755518"/>
                  <a:pt x="6733235" y="3727374"/>
                  <a:pt x="6683544" y="3709229"/>
                </a:cubicBezTo>
                <a:cubicBezTo>
                  <a:pt x="6633852" y="3691084"/>
                  <a:pt x="6558903" y="3682012"/>
                  <a:pt x="6458695" y="3682012"/>
                </a:cubicBezTo>
                <a:close/>
                <a:moveTo>
                  <a:pt x="8318168" y="2408532"/>
                </a:moveTo>
                <a:lnTo>
                  <a:pt x="8418375" y="2734516"/>
                </a:lnTo>
                <a:lnTo>
                  <a:pt x="8218578" y="2734516"/>
                </a:lnTo>
                <a:close/>
                <a:moveTo>
                  <a:pt x="8168474" y="2173476"/>
                </a:moveTo>
                <a:lnTo>
                  <a:pt x="7827644" y="3080295"/>
                </a:lnTo>
                <a:lnTo>
                  <a:pt x="8114040" y="3080295"/>
                </a:lnTo>
                <a:lnTo>
                  <a:pt x="8157959" y="2930602"/>
                </a:lnTo>
                <a:lnTo>
                  <a:pt x="8477139" y="2930602"/>
                </a:lnTo>
                <a:lnTo>
                  <a:pt x="8521676" y="3080295"/>
                </a:lnTo>
                <a:lnTo>
                  <a:pt x="8814876" y="3080295"/>
                </a:lnTo>
                <a:lnTo>
                  <a:pt x="8474046" y="2173476"/>
                </a:lnTo>
                <a:close/>
                <a:moveTo>
                  <a:pt x="6715949" y="2173476"/>
                </a:moveTo>
                <a:lnTo>
                  <a:pt x="6715949" y="3080295"/>
                </a:lnTo>
                <a:lnTo>
                  <a:pt x="6945437" y="3080295"/>
                </a:lnTo>
                <a:lnTo>
                  <a:pt x="6945437" y="2388737"/>
                </a:lnTo>
                <a:lnTo>
                  <a:pt x="7122347" y="3080295"/>
                </a:lnTo>
                <a:lnTo>
                  <a:pt x="7329567" y="3080295"/>
                </a:lnTo>
                <a:lnTo>
                  <a:pt x="7507096" y="2388737"/>
                </a:lnTo>
                <a:lnTo>
                  <a:pt x="7507096" y="3080295"/>
                </a:lnTo>
                <a:lnTo>
                  <a:pt x="7735966" y="3080295"/>
                </a:lnTo>
                <a:lnTo>
                  <a:pt x="7735966" y="2173476"/>
                </a:lnTo>
                <a:lnTo>
                  <a:pt x="7368537" y="2173476"/>
                </a:lnTo>
                <a:lnTo>
                  <a:pt x="7226885" y="2725238"/>
                </a:lnTo>
                <a:lnTo>
                  <a:pt x="7084615" y="2173476"/>
                </a:lnTo>
                <a:close/>
                <a:moveTo>
                  <a:pt x="5804023" y="2173476"/>
                </a:moveTo>
                <a:lnTo>
                  <a:pt x="5804023" y="3080295"/>
                </a:lnTo>
                <a:lnTo>
                  <a:pt x="6568572" y="3080295"/>
                </a:lnTo>
                <a:lnTo>
                  <a:pt x="6568572" y="2874931"/>
                </a:lnTo>
                <a:lnTo>
                  <a:pt x="6084853" y="2874931"/>
                </a:lnTo>
                <a:lnTo>
                  <a:pt x="6084853" y="2696165"/>
                </a:lnTo>
                <a:lnTo>
                  <a:pt x="6520942" y="2696165"/>
                </a:lnTo>
                <a:lnTo>
                  <a:pt x="6520942" y="2511214"/>
                </a:lnTo>
                <a:lnTo>
                  <a:pt x="6084853" y="2511214"/>
                </a:lnTo>
                <a:lnTo>
                  <a:pt x="6084853" y="2367088"/>
                </a:lnTo>
                <a:lnTo>
                  <a:pt x="6554964" y="2367088"/>
                </a:lnTo>
                <a:lnTo>
                  <a:pt x="6554964" y="2173476"/>
                </a:lnTo>
                <a:close/>
                <a:moveTo>
                  <a:pt x="4826529" y="2173476"/>
                </a:moveTo>
                <a:lnTo>
                  <a:pt x="4826529" y="2397397"/>
                </a:lnTo>
                <a:lnTo>
                  <a:pt x="5112307" y="2397397"/>
                </a:lnTo>
                <a:lnTo>
                  <a:pt x="5112307" y="3080295"/>
                </a:lnTo>
                <a:lnTo>
                  <a:pt x="5392518" y="3080295"/>
                </a:lnTo>
                <a:lnTo>
                  <a:pt x="5392518" y="2397397"/>
                </a:lnTo>
                <a:lnTo>
                  <a:pt x="5678296" y="2397397"/>
                </a:lnTo>
                <a:lnTo>
                  <a:pt x="5678296" y="2173476"/>
                </a:lnTo>
                <a:close/>
                <a:moveTo>
                  <a:pt x="3491676" y="2173476"/>
                </a:moveTo>
                <a:lnTo>
                  <a:pt x="3491676" y="3080295"/>
                </a:lnTo>
                <a:lnTo>
                  <a:pt x="3772506" y="3080295"/>
                </a:lnTo>
                <a:lnTo>
                  <a:pt x="3772506" y="2173476"/>
                </a:lnTo>
                <a:close/>
                <a:moveTo>
                  <a:pt x="9270788" y="2158012"/>
                </a:moveTo>
                <a:cubicBezTo>
                  <a:pt x="9176353" y="2158012"/>
                  <a:pt x="9102022" y="2169868"/>
                  <a:pt x="9047795" y="2193579"/>
                </a:cubicBezTo>
                <a:cubicBezTo>
                  <a:pt x="8993567" y="2217291"/>
                  <a:pt x="8952948" y="2249869"/>
                  <a:pt x="8925937" y="2291313"/>
                </a:cubicBezTo>
                <a:cubicBezTo>
                  <a:pt x="8898926" y="2332757"/>
                  <a:pt x="8885421" y="2376779"/>
                  <a:pt x="8885421" y="2423377"/>
                </a:cubicBezTo>
                <a:cubicBezTo>
                  <a:pt x="8885421" y="2494306"/>
                  <a:pt x="8911813" y="2552658"/>
                  <a:pt x="8964598" y="2598432"/>
                </a:cubicBezTo>
                <a:cubicBezTo>
                  <a:pt x="9016969" y="2644206"/>
                  <a:pt x="9104599" y="2680907"/>
                  <a:pt x="9227489" y="2708536"/>
                </a:cubicBezTo>
                <a:cubicBezTo>
                  <a:pt x="9302541" y="2725032"/>
                  <a:pt x="9350377" y="2742558"/>
                  <a:pt x="9370996" y="2761115"/>
                </a:cubicBezTo>
                <a:cubicBezTo>
                  <a:pt x="9391615" y="2779672"/>
                  <a:pt x="9401924" y="2800703"/>
                  <a:pt x="9401924" y="2824209"/>
                </a:cubicBezTo>
                <a:cubicBezTo>
                  <a:pt x="9401924" y="2848951"/>
                  <a:pt x="9391099" y="2870704"/>
                  <a:pt x="9369450" y="2889467"/>
                </a:cubicBezTo>
                <a:cubicBezTo>
                  <a:pt x="9347800" y="2908231"/>
                  <a:pt x="9316974" y="2917612"/>
                  <a:pt x="9276974" y="2917612"/>
                </a:cubicBezTo>
                <a:cubicBezTo>
                  <a:pt x="9223364" y="2917612"/>
                  <a:pt x="9182127" y="2899261"/>
                  <a:pt x="9153260" y="2862560"/>
                </a:cubicBezTo>
                <a:cubicBezTo>
                  <a:pt x="9135528" y="2839879"/>
                  <a:pt x="9123775" y="2806889"/>
                  <a:pt x="9118002" y="2763589"/>
                </a:cubicBezTo>
                <a:lnTo>
                  <a:pt x="8851400" y="2780290"/>
                </a:lnTo>
                <a:cubicBezTo>
                  <a:pt x="8859235" y="2871838"/>
                  <a:pt x="8892844" y="2947303"/>
                  <a:pt x="8952226" y="3006686"/>
                </a:cubicBezTo>
                <a:cubicBezTo>
                  <a:pt x="9011609" y="3066068"/>
                  <a:pt x="9118414" y="3095759"/>
                  <a:pt x="9272644" y="3095759"/>
                </a:cubicBezTo>
                <a:cubicBezTo>
                  <a:pt x="9360480" y="3095759"/>
                  <a:pt x="9433265" y="3083079"/>
                  <a:pt x="9490998" y="3057718"/>
                </a:cubicBezTo>
                <a:cubicBezTo>
                  <a:pt x="9548731" y="3032356"/>
                  <a:pt x="9593680" y="2995139"/>
                  <a:pt x="9625846" y="2946066"/>
                </a:cubicBezTo>
                <a:cubicBezTo>
                  <a:pt x="9658011" y="2896993"/>
                  <a:pt x="9674094" y="2843384"/>
                  <a:pt x="9674094" y="2785239"/>
                </a:cubicBezTo>
                <a:cubicBezTo>
                  <a:pt x="9674094" y="2735754"/>
                  <a:pt x="9662032" y="2691011"/>
                  <a:pt x="9637908" y="2651010"/>
                </a:cubicBezTo>
                <a:cubicBezTo>
                  <a:pt x="9613784" y="2611009"/>
                  <a:pt x="9575226" y="2577503"/>
                  <a:pt x="9522236" y="2550493"/>
                </a:cubicBezTo>
                <a:cubicBezTo>
                  <a:pt x="9469245" y="2523482"/>
                  <a:pt x="9381512" y="2496781"/>
                  <a:pt x="9259035" y="2470388"/>
                </a:cubicBezTo>
                <a:cubicBezTo>
                  <a:pt x="9209550" y="2460079"/>
                  <a:pt x="9178209" y="2448945"/>
                  <a:pt x="9165013" y="2436986"/>
                </a:cubicBezTo>
                <a:cubicBezTo>
                  <a:pt x="9151405" y="2425439"/>
                  <a:pt x="9144601" y="2412449"/>
                  <a:pt x="9144601" y="2398016"/>
                </a:cubicBezTo>
                <a:cubicBezTo>
                  <a:pt x="9144601" y="2378222"/>
                  <a:pt x="9152848" y="2361417"/>
                  <a:pt x="9169343" y="2347603"/>
                </a:cubicBezTo>
                <a:cubicBezTo>
                  <a:pt x="9185838" y="2333788"/>
                  <a:pt x="9210374" y="2326881"/>
                  <a:pt x="9242953" y="2326881"/>
                </a:cubicBezTo>
                <a:cubicBezTo>
                  <a:pt x="9282541" y="2326881"/>
                  <a:pt x="9313572" y="2336159"/>
                  <a:pt x="9336047" y="2354716"/>
                </a:cubicBezTo>
                <a:cubicBezTo>
                  <a:pt x="9358521" y="2373273"/>
                  <a:pt x="9373264" y="2402964"/>
                  <a:pt x="9380275" y="2443790"/>
                </a:cubicBezTo>
                <a:lnTo>
                  <a:pt x="9644403" y="2428326"/>
                </a:lnTo>
                <a:cubicBezTo>
                  <a:pt x="9632856" y="2334303"/>
                  <a:pt x="9596669" y="2265746"/>
                  <a:pt x="9535844" y="2222652"/>
                </a:cubicBezTo>
                <a:cubicBezTo>
                  <a:pt x="9475018" y="2179559"/>
                  <a:pt x="9386666" y="2158012"/>
                  <a:pt x="9270788" y="2158012"/>
                </a:cubicBezTo>
                <a:close/>
                <a:moveTo>
                  <a:pt x="4346363" y="2158012"/>
                </a:moveTo>
                <a:cubicBezTo>
                  <a:pt x="4251929" y="2158012"/>
                  <a:pt x="4177598" y="2169868"/>
                  <a:pt x="4123370" y="2193579"/>
                </a:cubicBezTo>
                <a:cubicBezTo>
                  <a:pt x="4069143" y="2217291"/>
                  <a:pt x="4028523" y="2249869"/>
                  <a:pt x="4001513" y="2291313"/>
                </a:cubicBezTo>
                <a:cubicBezTo>
                  <a:pt x="3974502" y="2332757"/>
                  <a:pt x="3960996" y="2376779"/>
                  <a:pt x="3960996" y="2423377"/>
                </a:cubicBezTo>
                <a:cubicBezTo>
                  <a:pt x="3960996" y="2494306"/>
                  <a:pt x="3987389" y="2552658"/>
                  <a:pt x="4040173" y="2598432"/>
                </a:cubicBezTo>
                <a:cubicBezTo>
                  <a:pt x="4092545" y="2644206"/>
                  <a:pt x="4180176" y="2680907"/>
                  <a:pt x="4303064" y="2708536"/>
                </a:cubicBezTo>
                <a:cubicBezTo>
                  <a:pt x="4378116" y="2725032"/>
                  <a:pt x="4425952" y="2742558"/>
                  <a:pt x="4446571" y="2761115"/>
                </a:cubicBezTo>
                <a:cubicBezTo>
                  <a:pt x="4467191" y="2779672"/>
                  <a:pt x="4477500" y="2800703"/>
                  <a:pt x="4477500" y="2824209"/>
                </a:cubicBezTo>
                <a:cubicBezTo>
                  <a:pt x="4477500" y="2848951"/>
                  <a:pt x="4466675" y="2870704"/>
                  <a:pt x="4445025" y="2889467"/>
                </a:cubicBezTo>
                <a:cubicBezTo>
                  <a:pt x="4423375" y="2908231"/>
                  <a:pt x="4392550" y="2917612"/>
                  <a:pt x="4352549" y="2917612"/>
                </a:cubicBezTo>
                <a:cubicBezTo>
                  <a:pt x="4298940" y="2917612"/>
                  <a:pt x="4257702" y="2899261"/>
                  <a:pt x="4228836" y="2862560"/>
                </a:cubicBezTo>
                <a:cubicBezTo>
                  <a:pt x="4211103" y="2839879"/>
                  <a:pt x="4199351" y="2806889"/>
                  <a:pt x="4193578" y="2763589"/>
                </a:cubicBezTo>
                <a:lnTo>
                  <a:pt x="3926975" y="2780290"/>
                </a:lnTo>
                <a:cubicBezTo>
                  <a:pt x="3934811" y="2871838"/>
                  <a:pt x="3968419" y="2947303"/>
                  <a:pt x="4027802" y="3006686"/>
                </a:cubicBezTo>
                <a:cubicBezTo>
                  <a:pt x="4087184" y="3066068"/>
                  <a:pt x="4193990" y="3095759"/>
                  <a:pt x="4348219" y="3095759"/>
                </a:cubicBezTo>
                <a:cubicBezTo>
                  <a:pt x="4436056" y="3095759"/>
                  <a:pt x="4508840" y="3083079"/>
                  <a:pt x="4566573" y="3057718"/>
                </a:cubicBezTo>
                <a:cubicBezTo>
                  <a:pt x="4624306" y="3032356"/>
                  <a:pt x="4669255" y="2995139"/>
                  <a:pt x="4701421" y="2946066"/>
                </a:cubicBezTo>
                <a:cubicBezTo>
                  <a:pt x="4733586" y="2896993"/>
                  <a:pt x="4749669" y="2843384"/>
                  <a:pt x="4749669" y="2785239"/>
                </a:cubicBezTo>
                <a:cubicBezTo>
                  <a:pt x="4749669" y="2735754"/>
                  <a:pt x="4737608" y="2691011"/>
                  <a:pt x="4713483" y="2651010"/>
                </a:cubicBezTo>
                <a:cubicBezTo>
                  <a:pt x="4689359" y="2611009"/>
                  <a:pt x="4650802" y="2577503"/>
                  <a:pt x="4597811" y="2550493"/>
                </a:cubicBezTo>
                <a:cubicBezTo>
                  <a:pt x="4544821" y="2523482"/>
                  <a:pt x="4457087" y="2496781"/>
                  <a:pt x="4334611" y="2470388"/>
                </a:cubicBezTo>
                <a:cubicBezTo>
                  <a:pt x="4285126" y="2460079"/>
                  <a:pt x="4253784" y="2448945"/>
                  <a:pt x="4240589" y="2436986"/>
                </a:cubicBezTo>
                <a:cubicBezTo>
                  <a:pt x="4226980" y="2425439"/>
                  <a:pt x="4220176" y="2412449"/>
                  <a:pt x="4220176" y="2398016"/>
                </a:cubicBezTo>
                <a:cubicBezTo>
                  <a:pt x="4220176" y="2378222"/>
                  <a:pt x="4228424" y="2361417"/>
                  <a:pt x="4244918" y="2347603"/>
                </a:cubicBezTo>
                <a:cubicBezTo>
                  <a:pt x="4261414" y="2333788"/>
                  <a:pt x="4285950" y="2326881"/>
                  <a:pt x="4318528" y="2326881"/>
                </a:cubicBezTo>
                <a:cubicBezTo>
                  <a:pt x="4358117" y="2326881"/>
                  <a:pt x="4389148" y="2336159"/>
                  <a:pt x="4411623" y="2354716"/>
                </a:cubicBezTo>
                <a:cubicBezTo>
                  <a:pt x="4434097" y="2373273"/>
                  <a:pt x="4448839" y="2402964"/>
                  <a:pt x="4455850" y="2443790"/>
                </a:cubicBezTo>
                <a:lnTo>
                  <a:pt x="4719978" y="2428326"/>
                </a:lnTo>
                <a:cubicBezTo>
                  <a:pt x="4708431" y="2334303"/>
                  <a:pt x="4672245" y="2265746"/>
                  <a:pt x="4611419" y="2222652"/>
                </a:cubicBezTo>
                <a:cubicBezTo>
                  <a:pt x="4550594" y="2179559"/>
                  <a:pt x="4462242" y="2158012"/>
                  <a:pt x="4346363" y="2158012"/>
                </a:cubicBezTo>
                <a:close/>
                <a:moveTo>
                  <a:pt x="2936664" y="2158012"/>
                </a:moveTo>
                <a:cubicBezTo>
                  <a:pt x="2842229" y="2158012"/>
                  <a:pt x="2767898" y="2169868"/>
                  <a:pt x="2713670" y="2193579"/>
                </a:cubicBezTo>
                <a:cubicBezTo>
                  <a:pt x="2659443" y="2217291"/>
                  <a:pt x="2618824" y="2249869"/>
                  <a:pt x="2591813" y="2291313"/>
                </a:cubicBezTo>
                <a:cubicBezTo>
                  <a:pt x="2564802" y="2332757"/>
                  <a:pt x="2551296" y="2376779"/>
                  <a:pt x="2551296" y="2423377"/>
                </a:cubicBezTo>
                <a:cubicBezTo>
                  <a:pt x="2551296" y="2494306"/>
                  <a:pt x="2577689" y="2552658"/>
                  <a:pt x="2630473" y="2598432"/>
                </a:cubicBezTo>
                <a:cubicBezTo>
                  <a:pt x="2682845" y="2644206"/>
                  <a:pt x="2770475" y="2680907"/>
                  <a:pt x="2893364" y="2708536"/>
                </a:cubicBezTo>
                <a:cubicBezTo>
                  <a:pt x="2968417" y="2725032"/>
                  <a:pt x="3016253" y="2742558"/>
                  <a:pt x="3036871" y="2761115"/>
                </a:cubicBezTo>
                <a:cubicBezTo>
                  <a:pt x="3057490" y="2779672"/>
                  <a:pt x="3067800" y="2800703"/>
                  <a:pt x="3067800" y="2824209"/>
                </a:cubicBezTo>
                <a:cubicBezTo>
                  <a:pt x="3067800" y="2848951"/>
                  <a:pt x="3056975" y="2870704"/>
                  <a:pt x="3035325" y="2889467"/>
                </a:cubicBezTo>
                <a:cubicBezTo>
                  <a:pt x="3013675" y="2908231"/>
                  <a:pt x="2982850" y="2917612"/>
                  <a:pt x="2942849" y="2917612"/>
                </a:cubicBezTo>
                <a:cubicBezTo>
                  <a:pt x="2889240" y="2917612"/>
                  <a:pt x="2848002" y="2899261"/>
                  <a:pt x="2819136" y="2862560"/>
                </a:cubicBezTo>
                <a:cubicBezTo>
                  <a:pt x="2801404" y="2839879"/>
                  <a:pt x="2789651" y="2806889"/>
                  <a:pt x="2783878" y="2763589"/>
                </a:cubicBezTo>
                <a:lnTo>
                  <a:pt x="2517275" y="2780290"/>
                </a:lnTo>
                <a:cubicBezTo>
                  <a:pt x="2525111" y="2871838"/>
                  <a:pt x="2558719" y="2947303"/>
                  <a:pt x="2618102" y="3006686"/>
                </a:cubicBezTo>
                <a:cubicBezTo>
                  <a:pt x="2677484" y="3066068"/>
                  <a:pt x="2784290" y="3095759"/>
                  <a:pt x="2938520" y="3095759"/>
                </a:cubicBezTo>
                <a:cubicBezTo>
                  <a:pt x="3026356" y="3095759"/>
                  <a:pt x="3099141" y="3083079"/>
                  <a:pt x="3156874" y="3057718"/>
                </a:cubicBezTo>
                <a:cubicBezTo>
                  <a:pt x="3214606" y="3032356"/>
                  <a:pt x="3259556" y="2995139"/>
                  <a:pt x="3291721" y="2946066"/>
                </a:cubicBezTo>
                <a:cubicBezTo>
                  <a:pt x="3323887" y="2896993"/>
                  <a:pt x="3339969" y="2843384"/>
                  <a:pt x="3339969" y="2785239"/>
                </a:cubicBezTo>
                <a:cubicBezTo>
                  <a:pt x="3339969" y="2735754"/>
                  <a:pt x="3327907" y="2691011"/>
                  <a:pt x="3303783" y="2651010"/>
                </a:cubicBezTo>
                <a:cubicBezTo>
                  <a:pt x="3279659" y="2611009"/>
                  <a:pt x="3241102" y="2577503"/>
                  <a:pt x="3188111" y="2550493"/>
                </a:cubicBezTo>
                <a:cubicBezTo>
                  <a:pt x="3135120" y="2523482"/>
                  <a:pt x="3047387" y="2496781"/>
                  <a:pt x="2924911" y="2470388"/>
                </a:cubicBezTo>
                <a:cubicBezTo>
                  <a:pt x="2875426" y="2460079"/>
                  <a:pt x="2844085" y="2448945"/>
                  <a:pt x="2830889" y="2436986"/>
                </a:cubicBezTo>
                <a:cubicBezTo>
                  <a:pt x="2817280" y="2425439"/>
                  <a:pt x="2810476" y="2412449"/>
                  <a:pt x="2810476" y="2398016"/>
                </a:cubicBezTo>
                <a:cubicBezTo>
                  <a:pt x="2810476" y="2378222"/>
                  <a:pt x="2818724" y="2361417"/>
                  <a:pt x="2835219" y="2347603"/>
                </a:cubicBezTo>
                <a:cubicBezTo>
                  <a:pt x="2851714" y="2333788"/>
                  <a:pt x="2876250" y="2326881"/>
                  <a:pt x="2908828" y="2326881"/>
                </a:cubicBezTo>
                <a:cubicBezTo>
                  <a:pt x="2948417" y="2326881"/>
                  <a:pt x="2979448" y="2336159"/>
                  <a:pt x="3001923" y="2354716"/>
                </a:cubicBezTo>
                <a:cubicBezTo>
                  <a:pt x="3024397" y="2373273"/>
                  <a:pt x="3039139" y="2402964"/>
                  <a:pt x="3046150" y="2443790"/>
                </a:cubicBezTo>
                <a:lnTo>
                  <a:pt x="3310278" y="2428326"/>
                </a:lnTo>
                <a:cubicBezTo>
                  <a:pt x="3298731" y="2334303"/>
                  <a:pt x="3262545" y="2265746"/>
                  <a:pt x="3201719" y="2222652"/>
                </a:cubicBezTo>
                <a:cubicBezTo>
                  <a:pt x="3140894" y="2179559"/>
                  <a:pt x="3052542" y="2158012"/>
                  <a:pt x="2936664" y="215801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T" sz="10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B9DFFF-0FFB-7F31-738D-21F95EDF5DDF}"/>
              </a:ext>
            </a:extLst>
          </p:cNvPr>
          <p:cNvGrpSpPr/>
          <p:nvPr/>
        </p:nvGrpSpPr>
        <p:grpSpPr>
          <a:xfrm>
            <a:off x="2952440" y="-3693600"/>
            <a:ext cx="1360959" cy="1287696"/>
            <a:chOff x="2910744" y="2615336"/>
            <a:chExt cx="1360959" cy="1287696"/>
          </a:xfrm>
        </p:grpSpPr>
        <p:pic>
          <p:nvPicPr>
            <p:cNvPr id="20" name="Picture 1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5C54A00-185E-384B-4F2D-97EAE483F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0"/>
            </a:blip>
            <a:stretch>
              <a:fillRect/>
            </a:stretch>
          </p:blipFill>
          <p:spPr>
            <a:xfrm>
              <a:off x="2910744" y="2615336"/>
              <a:ext cx="1360959" cy="128769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C97918E-0B60-2F35-27D6-AEB2046DAD7A}"/>
                </a:ext>
              </a:extLst>
            </p:cNvPr>
            <p:cNvSpPr/>
            <p:nvPr/>
          </p:nvSpPr>
          <p:spPr>
            <a:xfrm>
              <a:off x="3298323" y="2743079"/>
              <a:ext cx="582533" cy="597985"/>
            </a:xfrm>
            <a:prstGeom prst="ellipse">
              <a:avLst/>
            </a:prstGeom>
            <a:noFill/>
            <a:ln>
              <a:solidFill>
                <a:srgbClr val="4A8422">
                  <a:alpha val="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T" b="1" dirty="0">
                  <a:solidFill>
                    <a:srgbClr val="4A8422">
                      <a:alpha val="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604020202020204" pitchFamily="34" charset="0"/>
                  <a:cs typeface="Arial Black" panose="020B0604020202020204" pitchFamily="34" charset="0"/>
                </a:rPr>
                <a:t>2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F1DBD35-86A2-60BD-9499-0D7459D2D9A8}"/>
              </a:ext>
            </a:extLst>
          </p:cNvPr>
          <p:cNvSpPr txBox="1"/>
          <p:nvPr/>
        </p:nvSpPr>
        <p:spPr>
          <a:xfrm>
            <a:off x="13607762" y="958483"/>
            <a:ext cx="6955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b="1" dirty="0">
                <a:solidFill>
                  <a:srgbClr val="1D4999">
                    <a:alpha val="0"/>
                  </a:srgb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 tráfego urbano e cidades inteligentes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83D02AA-B6A9-91FE-CF64-D684BD7D6495}"/>
              </a:ext>
            </a:extLst>
          </p:cNvPr>
          <p:cNvSpPr/>
          <p:nvPr/>
        </p:nvSpPr>
        <p:spPr>
          <a:xfrm>
            <a:off x="13088915" y="880150"/>
            <a:ext cx="518847" cy="494029"/>
          </a:xfrm>
          <a:prstGeom prst="ellipse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1600" b="1" dirty="0">
                <a:solidFill>
                  <a:srgbClr val="1D4999">
                    <a:alpha val="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12FEF50-DE5B-591A-E272-A2D1CBBBFDC6}"/>
              </a:ext>
            </a:extLst>
          </p:cNvPr>
          <p:cNvSpPr/>
          <p:nvPr/>
        </p:nvSpPr>
        <p:spPr>
          <a:xfrm>
            <a:off x="13351054" y="1538382"/>
            <a:ext cx="517990" cy="510328"/>
          </a:xfrm>
          <a:prstGeom prst="ellipse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1600" b="1" dirty="0">
                <a:solidFill>
                  <a:srgbClr val="4A8422">
                    <a:alpha val="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6A42DC-B6D8-2C00-AE95-97B8AAB814DA}"/>
              </a:ext>
            </a:extLst>
          </p:cNvPr>
          <p:cNvSpPr txBox="1"/>
          <p:nvPr/>
        </p:nvSpPr>
        <p:spPr>
          <a:xfrm>
            <a:off x="13869044" y="1620702"/>
            <a:ext cx="6955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b="1" dirty="0">
                <a:solidFill>
                  <a:srgbClr val="4A8422">
                    <a:alpha val="0"/>
                  </a:srgb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 agentes e sistemas multiagentes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9776915-24B3-B244-4A2A-D372E3E81702}"/>
              </a:ext>
            </a:extLst>
          </p:cNvPr>
          <p:cNvSpPr/>
          <p:nvPr/>
        </p:nvSpPr>
        <p:spPr>
          <a:xfrm>
            <a:off x="13772021" y="2197081"/>
            <a:ext cx="517990" cy="510328"/>
          </a:xfrm>
          <a:prstGeom prst="ellipse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b="1" dirty="0">
                <a:solidFill>
                  <a:srgbClr val="A9790A">
                    <a:alpha val="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FFDF56D-CE1B-0F44-9538-698BFBE779B7}"/>
              </a:ext>
            </a:extLst>
          </p:cNvPr>
          <p:cNvSpPr txBox="1"/>
          <p:nvPr/>
        </p:nvSpPr>
        <p:spPr>
          <a:xfrm>
            <a:off x="14313433" y="2285356"/>
            <a:ext cx="6955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b="1" dirty="0">
                <a:solidFill>
                  <a:srgbClr val="A9790A">
                    <a:alpha val="0"/>
                  </a:srgb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Análise do estado de arte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C45BFA7-4087-8D35-0052-EA0873DBC329}"/>
              </a:ext>
            </a:extLst>
          </p:cNvPr>
          <p:cNvSpPr/>
          <p:nvPr/>
        </p:nvSpPr>
        <p:spPr>
          <a:xfrm>
            <a:off x="14234914" y="2855780"/>
            <a:ext cx="517990" cy="514618"/>
          </a:xfrm>
          <a:prstGeom prst="ellipse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b="1" dirty="0">
                <a:solidFill>
                  <a:srgbClr val="BF5107">
                    <a:alpha val="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CB3A36-075F-9C2A-B415-9DD3AAE5AFC7}"/>
              </a:ext>
            </a:extLst>
          </p:cNvPr>
          <p:cNvSpPr txBox="1"/>
          <p:nvPr/>
        </p:nvSpPr>
        <p:spPr>
          <a:xfrm>
            <a:off x="14790213" y="2922065"/>
            <a:ext cx="6955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b="1" dirty="0">
                <a:solidFill>
                  <a:srgbClr val="BF5107">
                    <a:alpha val="0"/>
                  </a:srgb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Discussão dos resultados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7A9E35-6792-62E0-09E8-8F5E09C92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/>
              <a:t>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613856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E5957C-9E2D-04F9-23AE-00E70F72A25B}"/>
              </a:ext>
            </a:extLst>
          </p:cNvPr>
          <p:cNvSpPr/>
          <p:nvPr/>
        </p:nvSpPr>
        <p:spPr>
          <a:xfrm>
            <a:off x="12777216" y="0"/>
            <a:ext cx="4033652" cy="6858000"/>
          </a:xfrm>
          <a:prstGeom prst="rect">
            <a:avLst/>
          </a:prstGeom>
          <a:solidFill>
            <a:srgbClr val="67516D"/>
          </a:solidFill>
          <a:ln>
            <a:solidFill>
              <a:srgbClr val="6751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AGENTES E SISTEMAS 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MULTIAGENTES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C5B43-52EB-B7B4-6D10-A286888B3AA5}"/>
              </a:ext>
            </a:extLst>
          </p:cNvPr>
          <p:cNvSpPr/>
          <p:nvPr/>
        </p:nvSpPr>
        <p:spPr>
          <a:xfrm>
            <a:off x="12336404" y="0"/>
            <a:ext cx="440812" cy="6858000"/>
          </a:xfrm>
          <a:prstGeom prst="rect">
            <a:avLst/>
          </a:prstGeom>
          <a:solidFill>
            <a:srgbClr val="54292C"/>
          </a:solidFill>
          <a:ln>
            <a:solidFill>
              <a:srgbClr val="54292C"/>
            </a:solidFill>
          </a:ln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ANÁLISE DO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ESTADO DE ARTE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3D6E7-A68C-87C0-EEA2-1538408FBDE7}"/>
              </a:ext>
            </a:extLst>
          </p:cNvPr>
          <p:cNvSpPr/>
          <p:nvPr/>
        </p:nvSpPr>
        <p:spPr>
          <a:xfrm>
            <a:off x="-4187952" y="0"/>
            <a:ext cx="4033652" cy="6858000"/>
          </a:xfrm>
          <a:prstGeom prst="rect">
            <a:avLst/>
          </a:prstGeom>
          <a:solidFill>
            <a:srgbClr val="D48969"/>
          </a:solidFill>
          <a:ln>
            <a:solidFill>
              <a:srgbClr val="D48969"/>
            </a:solidFill>
          </a:ln>
          <a:effectLst>
            <a:outerShdw blurRad="50800" dist="128915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TRÁFEGO URBANO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 CIDADES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INTELIGENTES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8B90CD4-A7D5-64BD-2190-BCFA7CA502EC}"/>
              </a:ext>
            </a:extLst>
          </p:cNvPr>
          <p:cNvSpPr txBox="1"/>
          <p:nvPr/>
        </p:nvSpPr>
        <p:spPr>
          <a:xfrm>
            <a:off x="3489556" y="1807182"/>
            <a:ext cx="938757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PT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pt-BR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m 18" descr="Uma imagem com texto&#10;&#10;Descrição gerada automaticamente">
            <a:extLst>
              <a:ext uri="{FF2B5EF4-FFF2-40B4-BE49-F238E27FC236}">
                <a16:creationId xmlns:a16="http://schemas.microsoft.com/office/drawing/2014/main" id="{95710C66-B6BD-560A-DABA-BFA0E9ED2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321" y="493623"/>
            <a:ext cx="3003785" cy="1549453"/>
          </a:xfrm>
          <a:prstGeom prst="rect">
            <a:avLst/>
          </a:prstGeom>
        </p:spPr>
      </p:pic>
      <p:pic>
        <p:nvPicPr>
          <p:cNvPr id="21" name="Imagem 20" descr="Uma imagem com gráfico&#10;&#10;Descrição gerada automaticamente">
            <a:extLst>
              <a:ext uri="{FF2B5EF4-FFF2-40B4-BE49-F238E27FC236}">
                <a16:creationId xmlns:a16="http://schemas.microsoft.com/office/drawing/2014/main" id="{9C1A6E89-948B-DCC3-C28F-415FC4E6E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154" y="3320886"/>
            <a:ext cx="4520952" cy="2762804"/>
          </a:xfrm>
          <a:prstGeom prst="rect">
            <a:avLst/>
          </a:prstGeom>
        </p:spPr>
      </p:pic>
      <p:pic>
        <p:nvPicPr>
          <p:cNvPr id="23" name="Imagem 22" descr="Uma imagem com gráfico&#10;&#10;Descrição gerada automaticamente">
            <a:extLst>
              <a:ext uri="{FF2B5EF4-FFF2-40B4-BE49-F238E27FC236}">
                <a16:creationId xmlns:a16="http://schemas.microsoft.com/office/drawing/2014/main" id="{826E688D-ACAF-6C70-7944-251BF985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713" y="3760584"/>
            <a:ext cx="3493786" cy="2344343"/>
          </a:xfrm>
          <a:prstGeom prst="rect">
            <a:avLst/>
          </a:prstGeom>
        </p:spPr>
      </p:pic>
      <p:grpSp>
        <p:nvGrpSpPr>
          <p:cNvPr id="25" name="Agrupar 24">
            <a:extLst>
              <a:ext uri="{FF2B5EF4-FFF2-40B4-BE49-F238E27FC236}">
                <a16:creationId xmlns:a16="http://schemas.microsoft.com/office/drawing/2014/main" id="{804EAFB7-7EBA-947F-5C23-87B69B9F9314}"/>
              </a:ext>
            </a:extLst>
          </p:cNvPr>
          <p:cNvGrpSpPr/>
          <p:nvPr/>
        </p:nvGrpSpPr>
        <p:grpSpPr>
          <a:xfrm rot="7117485">
            <a:off x="-1626870" y="1027349"/>
            <a:ext cx="4523171" cy="4752432"/>
            <a:chOff x="-1238396" y="1372425"/>
            <a:chExt cx="3696913" cy="3884294"/>
          </a:xfrm>
        </p:grpSpPr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639A69E8-9378-DD8A-B465-1D202D972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8946" t="11694" r="7943" b="1137"/>
            <a:stretch>
              <a:fillRect/>
            </a:stretch>
          </p:blipFill>
          <p:spPr>
            <a:xfrm>
              <a:off x="706552" y="3419208"/>
              <a:ext cx="1751965" cy="1837511"/>
            </a:xfrm>
            <a:custGeom>
              <a:avLst/>
              <a:gdLst>
                <a:gd name="connsiteX0" fmla="*/ 1038880 w 1751965"/>
                <a:gd name="connsiteY0" fmla="*/ 0 h 1837511"/>
                <a:gd name="connsiteX1" fmla="*/ 1751965 w 1751965"/>
                <a:gd name="connsiteY1" fmla="*/ 0 h 1837511"/>
                <a:gd name="connsiteX2" fmla="*/ 0 w 1751965"/>
                <a:gd name="connsiteY2" fmla="*/ 1837511 h 1837511"/>
                <a:gd name="connsiteX3" fmla="*/ 0 w 1751965"/>
                <a:gd name="connsiteY3" fmla="*/ 1069110 h 1837511"/>
                <a:gd name="connsiteX4" fmla="*/ 79250 w 1751965"/>
                <a:gd name="connsiteY4" fmla="*/ 1065108 h 1837511"/>
                <a:gd name="connsiteX5" fmla="*/ 1038961 w 1751965"/>
                <a:gd name="connsiteY5" fmla="*/ 1616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1">
                  <a:moveTo>
                    <a:pt x="1038880" y="0"/>
                  </a:moveTo>
                  <a:lnTo>
                    <a:pt x="1751965" y="0"/>
                  </a:lnTo>
                  <a:cubicBezTo>
                    <a:pt x="1751965" y="1014829"/>
                    <a:pt x="967584" y="1837511"/>
                    <a:pt x="0" y="1837511"/>
                  </a:cubicBezTo>
                  <a:lnTo>
                    <a:pt x="0" y="1069110"/>
                  </a:lnTo>
                  <a:lnTo>
                    <a:pt x="79250" y="1065108"/>
                  </a:lnTo>
                  <a:cubicBezTo>
                    <a:pt x="618305" y="1010364"/>
                    <a:pt x="1038961" y="555114"/>
                    <a:pt x="1038961" y="1616"/>
                  </a:cubicBezTo>
                  <a:close/>
                </a:path>
              </a:pathLst>
            </a:cu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85549DE2-8AC3-F461-FADE-DFE5998A9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9972" t="9439" r="3871" b="2578"/>
            <a:stretch>
              <a:fillRect/>
            </a:stretch>
          </p:blipFill>
          <p:spPr>
            <a:xfrm>
              <a:off x="-1238396" y="1372674"/>
              <a:ext cx="1751966" cy="1837512"/>
            </a:xfrm>
            <a:custGeom>
              <a:avLst/>
              <a:gdLst>
                <a:gd name="connsiteX0" fmla="*/ 1751966 w 1751966"/>
                <a:gd name="connsiteY0" fmla="*/ 0 h 1837512"/>
                <a:gd name="connsiteX1" fmla="*/ 1751966 w 1751966"/>
                <a:gd name="connsiteY1" fmla="*/ 819542 h 1837512"/>
                <a:gd name="connsiteX2" fmla="*/ 1647063 w 1751966"/>
                <a:gd name="connsiteY2" fmla="*/ 824839 h 1837512"/>
                <a:gd name="connsiteX3" fmla="*/ 692871 w 1751966"/>
                <a:gd name="connsiteY3" fmla="*/ 1779031 h 1837512"/>
                <a:gd name="connsiteX4" fmla="*/ 689918 w 1751966"/>
                <a:gd name="connsiteY4" fmla="*/ 1837512 h 1837512"/>
                <a:gd name="connsiteX5" fmla="*/ 0 w 1751966"/>
                <a:gd name="connsiteY5" fmla="*/ 1837512 h 1837512"/>
                <a:gd name="connsiteX6" fmla="*/ 1751966 w 1751966"/>
                <a:gd name="connsiteY6" fmla="*/ 0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2">
                  <a:moveTo>
                    <a:pt x="1751966" y="0"/>
                  </a:moveTo>
                  <a:lnTo>
                    <a:pt x="1751966" y="819542"/>
                  </a:lnTo>
                  <a:lnTo>
                    <a:pt x="1647063" y="824839"/>
                  </a:lnTo>
                  <a:cubicBezTo>
                    <a:pt x="1143945" y="875934"/>
                    <a:pt x="743966" y="1275913"/>
                    <a:pt x="692871" y="1779031"/>
                  </a:cubicBezTo>
                  <a:lnTo>
                    <a:pt x="689918" y="1837512"/>
                  </a:lnTo>
                  <a:lnTo>
                    <a:pt x="0" y="1837512"/>
                  </a:lnTo>
                  <a:cubicBezTo>
                    <a:pt x="0" y="822682"/>
                    <a:pt x="784382" y="0"/>
                    <a:pt x="1751966" y="0"/>
                  </a:cubicBezTo>
                  <a:close/>
                </a:path>
              </a:pathLst>
            </a:cu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3C051FE7-4F7B-EF6A-74B1-CB481BA28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49432" t="7526" r="5753" b="8914"/>
            <a:stretch>
              <a:fillRect/>
            </a:stretch>
          </p:blipFill>
          <p:spPr>
            <a:xfrm>
              <a:off x="-1234090" y="3413752"/>
              <a:ext cx="1751966" cy="1837511"/>
            </a:xfrm>
            <a:custGeom>
              <a:avLst/>
              <a:gdLst>
                <a:gd name="connsiteX0" fmla="*/ 0 w 1751966"/>
                <a:gd name="connsiteY0" fmla="*/ 0 h 1837511"/>
                <a:gd name="connsiteX1" fmla="*/ 690874 w 1751966"/>
                <a:gd name="connsiteY1" fmla="*/ 0 h 1837511"/>
                <a:gd name="connsiteX2" fmla="*/ 690323 w 1751966"/>
                <a:gd name="connsiteY2" fmla="*/ 10909 h 1837511"/>
                <a:gd name="connsiteX3" fmla="*/ 1650034 w 1751966"/>
                <a:gd name="connsiteY3" fmla="*/ 1074401 h 1837511"/>
                <a:gd name="connsiteX4" fmla="*/ 1751966 w 1751966"/>
                <a:gd name="connsiteY4" fmla="*/ 1079548 h 1837511"/>
                <a:gd name="connsiteX5" fmla="*/ 1751966 w 1751966"/>
                <a:gd name="connsiteY5" fmla="*/ 1837511 h 1837511"/>
                <a:gd name="connsiteX6" fmla="*/ 0 w 1751966"/>
                <a:gd name="connsiteY6" fmla="*/ 0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1">
                  <a:moveTo>
                    <a:pt x="0" y="0"/>
                  </a:moveTo>
                  <a:lnTo>
                    <a:pt x="690874" y="0"/>
                  </a:lnTo>
                  <a:lnTo>
                    <a:pt x="690323" y="10909"/>
                  </a:lnTo>
                  <a:cubicBezTo>
                    <a:pt x="690323" y="564407"/>
                    <a:pt x="1110979" y="1019657"/>
                    <a:pt x="1650034" y="1074401"/>
                  </a:cubicBezTo>
                  <a:lnTo>
                    <a:pt x="1751966" y="1079548"/>
                  </a:lnTo>
                  <a:lnTo>
                    <a:pt x="1751966" y="1837511"/>
                  </a:lnTo>
                  <a:cubicBezTo>
                    <a:pt x="784382" y="1837511"/>
                    <a:pt x="0" y="1014829"/>
                    <a:pt x="0" y="0"/>
                  </a:cubicBezTo>
                  <a:close/>
                </a:path>
              </a:pathLst>
            </a:custGeom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F7D906A1-6D91-BAC5-226E-0477586B3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40765" t="8490" r="3647" b="3173"/>
            <a:stretch>
              <a:fillRect/>
            </a:stretch>
          </p:blipFill>
          <p:spPr>
            <a:xfrm>
              <a:off x="706552" y="1372425"/>
              <a:ext cx="1751965" cy="1837512"/>
            </a:xfrm>
            <a:custGeom>
              <a:avLst/>
              <a:gdLst>
                <a:gd name="connsiteX0" fmla="*/ 0 w 1751965"/>
                <a:gd name="connsiteY0" fmla="*/ 0 h 1837512"/>
                <a:gd name="connsiteX1" fmla="*/ 1751965 w 1751965"/>
                <a:gd name="connsiteY1" fmla="*/ 1837512 h 1837512"/>
                <a:gd name="connsiteX2" fmla="*/ 1038405 w 1751965"/>
                <a:gd name="connsiteY2" fmla="*/ 1837512 h 1837512"/>
                <a:gd name="connsiteX3" fmla="*/ 1035452 w 1751965"/>
                <a:gd name="connsiteY3" fmla="*/ 1779031 h 1837512"/>
                <a:gd name="connsiteX4" fmla="*/ 81260 w 1751965"/>
                <a:gd name="connsiteY4" fmla="*/ 824839 h 1837512"/>
                <a:gd name="connsiteX5" fmla="*/ 0 w 1751965"/>
                <a:gd name="connsiteY5" fmla="*/ 820736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2">
                  <a:moveTo>
                    <a:pt x="0" y="0"/>
                  </a:moveTo>
                  <a:cubicBezTo>
                    <a:pt x="967584" y="0"/>
                    <a:pt x="1751965" y="822682"/>
                    <a:pt x="1751965" y="1837512"/>
                  </a:cubicBezTo>
                  <a:lnTo>
                    <a:pt x="1038405" y="1837512"/>
                  </a:lnTo>
                  <a:lnTo>
                    <a:pt x="1035452" y="1779031"/>
                  </a:lnTo>
                  <a:cubicBezTo>
                    <a:pt x="984358" y="1275913"/>
                    <a:pt x="584378" y="875934"/>
                    <a:pt x="81260" y="824839"/>
                  </a:cubicBezTo>
                  <a:lnTo>
                    <a:pt x="0" y="820736"/>
                  </a:lnTo>
                  <a:close/>
                </a:path>
              </a:pathLst>
            </a:custGeom>
          </p:spPr>
        </p:pic>
      </p:grp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510804C-1FD2-4EF2-DA04-DC690EF576C7}"/>
              </a:ext>
            </a:extLst>
          </p:cNvPr>
          <p:cNvSpPr txBox="1"/>
          <p:nvPr/>
        </p:nvSpPr>
        <p:spPr>
          <a:xfrm>
            <a:off x="712683" y="-2054058"/>
            <a:ext cx="938757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PT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CONCLUSÕES</a:t>
            </a:r>
            <a:endParaRPr lang="pt-BR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6E8C0922-30C0-DBC7-F884-3466D442FC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248518" y="4196604"/>
            <a:ext cx="1761342" cy="131237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8F6FE92-9DAE-5A71-466C-231EEB38DF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9760191" y="4158507"/>
            <a:ext cx="1781797" cy="1312372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9EC86B6-9A37-F220-6E87-6973C2B829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7322880" y="4158507"/>
            <a:ext cx="1960588" cy="1312372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DB87B44-F5BF-D1AD-DD51-2B641E80CC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4706778" y="4158507"/>
            <a:ext cx="1914519" cy="131237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5265BF-F28F-278B-7024-E42E8DDFBB93}"/>
              </a:ext>
            </a:extLst>
          </p:cNvPr>
          <p:cNvCxnSpPr>
            <a:cxnSpLocks/>
          </p:cNvCxnSpPr>
          <p:nvPr/>
        </p:nvCxnSpPr>
        <p:spPr>
          <a:xfrm>
            <a:off x="-7827590" y="4831022"/>
            <a:ext cx="398075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ED71B7-65A4-9E0A-A1DF-A40B64E5CA17}"/>
              </a:ext>
            </a:extLst>
          </p:cNvPr>
          <p:cNvCxnSpPr>
            <a:cxnSpLocks/>
          </p:cNvCxnSpPr>
          <p:nvPr/>
        </p:nvCxnSpPr>
        <p:spPr>
          <a:xfrm>
            <a:off x="-5274890" y="4852790"/>
            <a:ext cx="398075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92016A-4566-6660-D85B-82874DDD485C}"/>
              </a:ext>
            </a:extLst>
          </p:cNvPr>
          <p:cNvCxnSpPr>
            <a:cxnSpLocks/>
          </p:cNvCxnSpPr>
          <p:nvPr/>
        </p:nvCxnSpPr>
        <p:spPr>
          <a:xfrm>
            <a:off x="-2722194" y="4858229"/>
            <a:ext cx="398075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0E0C0BC-2CAC-1034-D1A2-A7B1FA18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>
                <a:solidFill>
                  <a:schemeClr val="bg1"/>
                </a:solidFill>
              </a:rPr>
              <a:t>20</a:t>
            </a:fld>
            <a:endParaRPr lang="en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579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E5957C-9E2D-04F9-23AE-00E70F72A25B}"/>
              </a:ext>
            </a:extLst>
          </p:cNvPr>
          <p:cNvSpPr/>
          <p:nvPr/>
        </p:nvSpPr>
        <p:spPr>
          <a:xfrm>
            <a:off x="12777216" y="0"/>
            <a:ext cx="4033652" cy="6858000"/>
          </a:xfrm>
          <a:prstGeom prst="rect">
            <a:avLst/>
          </a:prstGeom>
          <a:solidFill>
            <a:srgbClr val="67516D"/>
          </a:solidFill>
          <a:ln>
            <a:solidFill>
              <a:srgbClr val="6751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AGENTES E SISTEMAS 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MULTIAGENTES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C5B43-52EB-B7B4-6D10-A286888B3AA5}"/>
              </a:ext>
            </a:extLst>
          </p:cNvPr>
          <p:cNvSpPr/>
          <p:nvPr/>
        </p:nvSpPr>
        <p:spPr>
          <a:xfrm>
            <a:off x="12336404" y="0"/>
            <a:ext cx="440812" cy="6858000"/>
          </a:xfrm>
          <a:prstGeom prst="rect">
            <a:avLst/>
          </a:prstGeom>
          <a:solidFill>
            <a:srgbClr val="54292C"/>
          </a:solidFill>
          <a:ln>
            <a:solidFill>
              <a:srgbClr val="54292C"/>
            </a:solidFill>
          </a:ln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ANÁLISE DO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ESTADO DE ARTE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3D6E7-A68C-87C0-EEA2-1538408FBDE7}"/>
              </a:ext>
            </a:extLst>
          </p:cNvPr>
          <p:cNvSpPr/>
          <p:nvPr/>
        </p:nvSpPr>
        <p:spPr>
          <a:xfrm>
            <a:off x="-4187952" y="0"/>
            <a:ext cx="4033652" cy="6858000"/>
          </a:xfrm>
          <a:prstGeom prst="rect">
            <a:avLst/>
          </a:prstGeom>
          <a:solidFill>
            <a:srgbClr val="D48969"/>
          </a:solidFill>
          <a:ln>
            <a:solidFill>
              <a:srgbClr val="D48969"/>
            </a:solidFill>
          </a:ln>
          <a:effectLst>
            <a:outerShdw blurRad="50800" dist="128915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TRÁFEGO URBANO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 CIDADES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INTELIGENTES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8B90CD4-A7D5-64BD-2190-BCFA7CA502EC}"/>
              </a:ext>
            </a:extLst>
          </p:cNvPr>
          <p:cNvSpPr txBox="1"/>
          <p:nvPr/>
        </p:nvSpPr>
        <p:spPr>
          <a:xfrm>
            <a:off x="3489556" y="1807182"/>
            <a:ext cx="938757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PT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pt-BR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m 18" descr="Uma imagem com texto&#10;&#10;Descrição gerada automaticamente">
            <a:extLst>
              <a:ext uri="{FF2B5EF4-FFF2-40B4-BE49-F238E27FC236}">
                <a16:creationId xmlns:a16="http://schemas.microsoft.com/office/drawing/2014/main" id="{95710C66-B6BD-560A-DABA-BFA0E9ED2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321" y="493623"/>
            <a:ext cx="3003785" cy="1549453"/>
          </a:xfrm>
          <a:prstGeom prst="rect">
            <a:avLst/>
          </a:prstGeom>
        </p:spPr>
      </p:pic>
      <p:pic>
        <p:nvPicPr>
          <p:cNvPr id="21" name="Imagem 20" descr="Uma imagem com gráfico&#10;&#10;Descrição gerada automaticamente">
            <a:extLst>
              <a:ext uri="{FF2B5EF4-FFF2-40B4-BE49-F238E27FC236}">
                <a16:creationId xmlns:a16="http://schemas.microsoft.com/office/drawing/2014/main" id="{9C1A6E89-948B-DCC3-C28F-415FC4E6E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2150" y="3320886"/>
            <a:ext cx="4520952" cy="2762804"/>
          </a:xfrm>
          <a:prstGeom prst="rect">
            <a:avLst/>
          </a:prstGeom>
        </p:spPr>
      </p:pic>
      <p:pic>
        <p:nvPicPr>
          <p:cNvPr id="23" name="Imagem 22" descr="Uma imagem com gráfico&#10;&#10;Descrição gerada automaticamente">
            <a:extLst>
              <a:ext uri="{FF2B5EF4-FFF2-40B4-BE49-F238E27FC236}">
                <a16:creationId xmlns:a16="http://schemas.microsoft.com/office/drawing/2014/main" id="{826E688D-ACAF-6C70-7944-251BF985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4132" y="3760584"/>
            <a:ext cx="3493786" cy="2344343"/>
          </a:xfrm>
          <a:prstGeom prst="rect">
            <a:avLst/>
          </a:prstGeom>
        </p:spPr>
      </p:pic>
      <p:grpSp>
        <p:nvGrpSpPr>
          <p:cNvPr id="25" name="Agrupar 24">
            <a:extLst>
              <a:ext uri="{FF2B5EF4-FFF2-40B4-BE49-F238E27FC236}">
                <a16:creationId xmlns:a16="http://schemas.microsoft.com/office/drawing/2014/main" id="{804EAFB7-7EBA-947F-5C23-87B69B9F9314}"/>
              </a:ext>
            </a:extLst>
          </p:cNvPr>
          <p:cNvGrpSpPr/>
          <p:nvPr/>
        </p:nvGrpSpPr>
        <p:grpSpPr>
          <a:xfrm rot="7117485">
            <a:off x="-1626870" y="1027349"/>
            <a:ext cx="4523171" cy="4752432"/>
            <a:chOff x="-1238396" y="1372425"/>
            <a:chExt cx="3696913" cy="3884294"/>
          </a:xfrm>
        </p:grpSpPr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639A69E8-9378-DD8A-B465-1D202D972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8946" t="11694" r="7943" b="1137"/>
            <a:stretch>
              <a:fillRect/>
            </a:stretch>
          </p:blipFill>
          <p:spPr>
            <a:xfrm>
              <a:off x="706552" y="3419208"/>
              <a:ext cx="1751965" cy="1837511"/>
            </a:xfrm>
            <a:custGeom>
              <a:avLst/>
              <a:gdLst>
                <a:gd name="connsiteX0" fmla="*/ 1038880 w 1751965"/>
                <a:gd name="connsiteY0" fmla="*/ 0 h 1837511"/>
                <a:gd name="connsiteX1" fmla="*/ 1751965 w 1751965"/>
                <a:gd name="connsiteY1" fmla="*/ 0 h 1837511"/>
                <a:gd name="connsiteX2" fmla="*/ 0 w 1751965"/>
                <a:gd name="connsiteY2" fmla="*/ 1837511 h 1837511"/>
                <a:gd name="connsiteX3" fmla="*/ 0 w 1751965"/>
                <a:gd name="connsiteY3" fmla="*/ 1069110 h 1837511"/>
                <a:gd name="connsiteX4" fmla="*/ 79250 w 1751965"/>
                <a:gd name="connsiteY4" fmla="*/ 1065108 h 1837511"/>
                <a:gd name="connsiteX5" fmla="*/ 1038961 w 1751965"/>
                <a:gd name="connsiteY5" fmla="*/ 1616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1">
                  <a:moveTo>
                    <a:pt x="1038880" y="0"/>
                  </a:moveTo>
                  <a:lnTo>
                    <a:pt x="1751965" y="0"/>
                  </a:lnTo>
                  <a:cubicBezTo>
                    <a:pt x="1751965" y="1014829"/>
                    <a:pt x="967584" y="1837511"/>
                    <a:pt x="0" y="1837511"/>
                  </a:cubicBezTo>
                  <a:lnTo>
                    <a:pt x="0" y="1069110"/>
                  </a:lnTo>
                  <a:lnTo>
                    <a:pt x="79250" y="1065108"/>
                  </a:lnTo>
                  <a:cubicBezTo>
                    <a:pt x="618305" y="1010364"/>
                    <a:pt x="1038961" y="555114"/>
                    <a:pt x="1038961" y="1616"/>
                  </a:cubicBezTo>
                  <a:close/>
                </a:path>
              </a:pathLst>
            </a:cu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85549DE2-8AC3-F461-FADE-DFE5998A9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9972" t="9439" r="3871" b="2578"/>
            <a:stretch>
              <a:fillRect/>
            </a:stretch>
          </p:blipFill>
          <p:spPr>
            <a:xfrm>
              <a:off x="-1238396" y="1372674"/>
              <a:ext cx="1751966" cy="1837512"/>
            </a:xfrm>
            <a:custGeom>
              <a:avLst/>
              <a:gdLst>
                <a:gd name="connsiteX0" fmla="*/ 1751966 w 1751966"/>
                <a:gd name="connsiteY0" fmla="*/ 0 h 1837512"/>
                <a:gd name="connsiteX1" fmla="*/ 1751966 w 1751966"/>
                <a:gd name="connsiteY1" fmla="*/ 819542 h 1837512"/>
                <a:gd name="connsiteX2" fmla="*/ 1647063 w 1751966"/>
                <a:gd name="connsiteY2" fmla="*/ 824839 h 1837512"/>
                <a:gd name="connsiteX3" fmla="*/ 692871 w 1751966"/>
                <a:gd name="connsiteY3" fmla="*/ 1779031 h 1837512"/>
                <a:gd name="connsiteX4" fmla="*/ 689918 w 1751966"/>
                <a:gd name="connsiteY4" fmla="*/ 1837512 h 1837512"/>
                <a:gd name="connsiteX5" fmla="*/ 0 w 1751966"/>
                <a:gd name="connsiteY5" fmla="*/ 1837512 h 1837512"/>
                <a:gd name="connsiteX6" fmla="*/ 1751966 w 1751966"/>
                <a:gd name="connsiteY6" fmla="*/ 0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2">
                  <a:moveTo>
                    <a:pt x="1751966" y="0"/>
                  </a:moveTo>
                  <a:lnTo>
                    <a:pt x="1751966" y="819542"/>
                  </a:lnTo>
                  <a:lnTo>
                    <a:pt x="1647063" y="824839"/>
                  </a:lnTo>
                  <a:cubicBezTo>
                    <a:pt x="1143945" y="875934"/>
                    <a:pt x="743966" y="1275913"/>
                    <a:pt x="692871" y="1779031"/>
                  </a:cubicBezTo>
                  <a:lnTo>
                    <a:pt x="689918" y="1837512"/>
                  </a:lnTo>
                  <a:lnTo>
                    <a:pt x="0" y="1837512"/>
                  </a:lnTo>
                  <a:cubicBezTo>
                    <a:pt x="0" y="822682"/>
                    <a:pt x="784382" y="0"/>
                    <a:pt x="1751966" y="0"/>
                  </a:cubicBezTo>
                  <a:close/>
                </a:path>
              </a:pathLst>
            </a:cu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3C051FE7-4F7B-EF6A-74B1-CB481BA28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49432" t="7526" r="5753" b="8914"/>
            <a:stretch>
              <a:fillRect/>
            </a:stretch>
          </p:blipFill>
          <p:spPr>
            <a:xfrm>
              <a:off x="-1234090" y="3413752"/>
              <a:ext cx="1751966" cy="1837511"/>
            </a:xfrm>
            <a:custGeom>
              <a:avLst/>
              <a:gdLst>
                <a:gd name="connsiteX0" fmla="*/ 0 w 1751966"/>
                <a:gd name="connsiteY0" fmla="*/ 0 h 1837511"/>
                <a:gd name="connsiteX1" fmla="*/ 690874 w 1751966"/>
                <a:gd name="connsiteY1" fmla="*/ 0 h 1837511"/>
                <a:gd name="connsiteX2" fmla="*/ 690323 w 1751966"/>
                <a:gd name="connsiteY2" fmla="*/ 10909 h 1837511"/>
                <a:gd name="connsiteX3" fmla="*/ 1650034 w 1751966"/>
                <a:gd name="connsiteY3" fmla="*/ 1074401 h 1837511"/>
                <a:gd name="connsiteX4" fmla="*/ 1751966 w 1751966"/>
                <a:gd name="connsiteY4" fmla="*/ 1079548 h 1837511"/>
                <a:gd name="connsiteX5" fmla="*/ 1751966 w 1751966"/>
                <a:gd name="connsiteY5" fmla="*/ 1837511 h 1837511"/>
                <a:gd name="connsiteX6" fmla="*/ 0 w 1751966"/>
                <a:gd name="connsiteY6" fmla="*/ 0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1">
                  <a:moveTo>
                    <a:pt x="0" y="0"/>
                  </a:moveTo>
                  <a:lnTo>
                    <a:pt x="690874" y="0"/>
                  </a:lnTo>
                  <a:lnTo>
                    <a:pt x="690323" y="10909"/>
                  </a:lnTo>
                  <a:cubicBezTo>
                    <a:pt x="690323" y="564407"/>
                    <a:pt x="1110979" y="1019657"/>
                    <a:pt x="1650034" y="1074401"/>
                  </a:cubicBezTo>
                  <a:lnTo>
                    <a:pt x="1751966" y="1079548"/>
                  </a:lnTo>
                  <a:lnTo>
                    <a:pt x="1751966" y="1837511"/>
                  </a:lnTo>
                  <a:cubicBezTo>
                    <a:pt x="784382" y="1837511"/>
                    <a:pt x="0" y="1014829"/>
                    <a:pt x="0" y="0"/>
                  </a:cubicBezTo>
                  <a:close/>
                </a:path>
              </a:pathLst>
            </a:custGeom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F7D906A1-6D91-BAC5-226E-0477586B3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40765" t="8490" r="3647" b="3173"/>
            <a:stretch>
              <a:fillRect/>
            </a:stretch>
          </p:blipFill>
          <p:spPr>
            <a:xfrm>
              <a:off x="706552" y="1372425"/>
              <a:ext cx="1751965" cy="1837512"/>
            </a:xfrm>
            <a:custGeom>
              <a:avLst/>
              <a:gdLst>
                <a:gd name="connsiteX0" fmla="*/ 0 w 1751965"/>
                <a:gd name="connsiteY0" fmla="*/ 0 h 1837512"/>
                <a:gd name="connsiteX1" fmla="*/ 1751965 w 1751965"/>
                <a:gd name="connsiteY1" fmla="*/ 1837512 h 1837512"/>
                <a:gd name="connsiteX2" fmla="*/ 1038405 w 1751965"/>
                <a:gd name="connsiteY2" fmla="*/ 1837512 h 1837512"/>
                <a:gd name="connsiteX3" fmla="*/ 1035452 w 1751965"/>
                <a:gd name="connsiteY3" fmla="*/ 1779031 h 1837512"/>
                <a:gd name="connsiteX4" fmla="*/ 81260 w 1751965"/>
                <a:gd name="connsiteY4" fmla="*/ 824839 h 1837512"/>
                <a:gd name="connsiteX5" fmla="*/ 0 w 1751965"/>
                <a:gd name="connsiteY5" fmla="*/ 820736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2">
                  <a:moveTo>
                    <a:pt x="0" y="0"/>
                  </a:moveTo>
                  <a:cubicBezTo>
                    <a:pt x="967584" y="0"/>
                    <a:pt x="1751965" y="822682"/>
                    <a:pt x="1751965" y="1837512"/>
                  </a:cubicBezTo>
                  <a:lnTo>
                    <a:pt x="1038405" y="1837512"/>
                  </a:lnTo>
                  <a:lnTo>
                    <a:pt x="1035452" y="1779031"/>
                  </a:lnTo>
                  <a:cubicBezTo>
                    <a:pt x="984358" y="1275913"/>
                    <a:pt x="584378" y="875934"/>
                    <a:pt x="81260" y="824839"/>
                  </a:cubicBezTo>
                  <a:lnTo>
                    <a:pt x="0" y="820736"/>
                  </a:lnTo>
                  <a:close/>
                </a:path>
              </a:pathLst>
            </a:custGeom>
          </p:spPr>
        </p:pic>
      </p:grp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510804C-1FD2-4EF2-DA04-DC690EF576C7}"/>
              </a:ext>
            </a:extLst>
          </p:cNvPr>
          <p:cNvSpPr txBox="1"/>
          <p:nvPr/>
        </p:nvSpPr>
        <p:spPr>
          <a:xfrm>
            <a:off x="712683" y="-2054058"/>
            <a:ext cx="938757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PT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CONCLUSÕES</a:t>
            </a:r>
            <a:endParaRPr lang="pt-BR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C3DC8057-272F-CA9F-6DC3-00B387CEFC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3840" y="4158507"/>
            <a:ext cx="1761342" cy="1312372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341D098-1932-8023-7DBD-487A9726D9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3185" y="4158507"/>
            <a:ext cx="1781797" cy="1312372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7D8C691-4A59-45F9-37CB-91DF34035F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7572" y="4158507"/>
            <a:ext cx="1960588" cy="1312372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3418745-4D15-640F-1D57-E36ADAB07F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8028" y="4158507"/>
            <a:ext cx="1914519" cy="131237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547F32-259C-D411-31D6-200DBE35FD02}"/>
              </a:ext>
            </a:extLst>
          </p:cNvPr>
          <p:cNvCxnSpPr>
            <a:cxnSpLocks/>
          </p:cNvCxnSpPr>
          <p:nvPr/>
        </p:nvCxnSpPr>
        <p:spPr>
          <a:xfrm>
            <a:off x="4516827" y="4831022"/>
            <a:ext cx="398075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F81320-B393-6DCD-9D1A-B16C026452D4}"/>
              </a:ext>
            </a:extLst>
          </p:cNvPr>
          <p:cNvCxnSpPr>
            <a:cxnSpLocks/>
          </p:cNvCxnSpPr>
          <p:nvPr/>
        </p:nvCxnSpPr>
        <p:spPr>
          <a:xfrm>
            <a:off x="7069527" y="4852790"/>
            <a:ext cx="398075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51B9C95-8835-0086-4ED6-614BC1EB0587}"/>
              </a:ext>
            </a:extLst>
          </p:cNvPr>
          <p:cNvCxnSpPr>
            <a:cxnSpLocks/>
          </p:cNvCxnSpPr>
          <p:nvPr/>
        </p:nvCxnSpPr>
        <p:spPr>
          <a:xfrm>
            <a:off x="9622223" y="4858229"/>
            <a:ext cx="398075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ECC85-4C15-C4BB-113F-83B1B74A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>
                <a:solidFill>
                  <a:schemeClr val="bg1"/>
                </a:solidFill>
              </a:rPr>
              <a:t>21</a:t>
            </a:fld>
            <a:endParaRPr lang="en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184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rgbClr val="7030A0"/>
            </a:gs>
            <a:gs pos="70000">
              <a:srgbClr val="8A3CC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E5957C-9E2D-04F9-23AE-00E70F72A25B}"/>
              </a:ext>
            </a:extLst>
          </p:cNvPr>
          <p:cNvSpPr/>
          <p:nvPr/>
        </p:nvSpPr>
        <p:spPr>
          <a:xfrm>
            <a:off x="12777216" y="0"/>
            <a:ext cx="4033652" cy="6858000"/>
          </a:xfrm>
          <a:prstGeom prst="rect">
            <a:avLst/>
          </a:prstGeom>
          <a:solidFill>
            <a:srgbClr val="67516D"/>
          </a:solidFill>
          <a:ln>
            <a:solidFill>
              <a:srgbClr val="6751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AGENTES E SISTEMAS 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MULTIAGENTES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C5B43-52EB-B7B4-6D10-A286888B3AA5}"/>
              </a:ext>
            </a:extLst>
          </p:cNvPr>
          <p:cNvSpPr/>
          <p:nvPr/>
        </p:nvSpPr>
        <p:spPr>
          <a:xfrm>
            <a:off x="12336404" y="0"/>
            <a:ext cx="440812" cy="6858000"/>
          </a:xfrm>
          <a:prstGeom prst="rect">
            <a:avLst/>
          </a:prstGeom>
          <a:solidFill>
            <a:srgbClr val="54292C"/>
          </a:solidFill>
          <a:ln>
            <a:solidFill>
              <a:srgbClr val="54292C"/>
            </a:solidFill>
          </a:ln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ANÁLISE DO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ESTADO DE ARTE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3D6E7-A68C-87C0-EEA2-1538408FBDE7}"/>
              </a:ext>
            </a:extLst>
          </p:cNvPr>
          <p:cNvSpPr/>
          <p:nvPr/>
        </p:nvSpPr>
        <p:spPr>
          <a:xfrm>
            <a:off x="-4187952" y="0"/>
            <a:ext cx="4033652" cy="6858000"/>
          </a:xfrm>
          <a:prstGeom prst="rect">
            <a:avLst/>
          </a:prstGeom>
          <a:solidFill>
            <a:srgbClr val="D48969"/>
          </a:solidFill>
          <a:ln>
            <a:solidFill>
              <a:srgbClr val="D48969"/>
            </a:solidFill>
          </a:ln>
          <a:effectLst>
            <a:outerShdw blurRad="50800" dist="128915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TRÁFEGO URBANO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 CIDADES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INTELIGENTES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8B90CD4-A7D5-64BD-2190-BCFA7CA502EC}"/>
              </a:ext>
            </a:extLst>
          </p:cNvPr>
          <p:cNvSpPr txBox="1"/>
          <p:nvPr/>
        </p:nvSpPr>
        <p:spPr>
          <a:xfrm>
            <a:off x="712683" y="723869"/>
            <a:ext cx="938757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PT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CONCLUSÕES</a:t>
            </a:r>
            <a:endParaRPr lang="pt-BR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A11BB18-6785-8AD6-7402-A6FCA9628F82}"/>
              </a:ext>
            </a:extLst>
          </p:cNvPr>
          <p:cNvGrpSpPr/>
          <p:nvPr/>
        </p:nvGrpSpPr>
        <p:grpSpPr>
          <a:xfrm rot="7692558">
            <a:off x="-4025571" y="1372425"/>
            <a:ext cx="3696913" cy="3884294"/>
            <a:chOff x="-1238396" y="1372425"/>
            <a:chExt cx="3696913" cy="3884294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CFACE83-C4D8-1E13-EB9A-92B654B1D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946" t="11694" r="7943" b="1137"/>
            <a:stretch>
              <a:fillRect/>
            </a:stretch>
          </p:blipFill>
          <p:spPr>
            <a:xfrm>
              <a:off x="706552" y="3419208"/>
              <a:ext cx="1751965" cy="1837511"/>
            </a:xfrm>
            <a:custGeom>
              <a:avLst/>
              <a:gdLst>
                <a:gd name="connsiteX0" fmla="*/ 1038880 w 1751965"/>
                <a:gd name="connsiteY0" fmla="*/ 0 h 1837511"/>
                <a:gd name="connsiteX1" fmla="*/ 1751965 w 1751965"/>
                <a:gd name="connsiteY1" fmla="*/ 0 h 1837511"/>
                <a:gd name="connsiteX2" fmla="*/ 0 w 1751965"/>
                <a:gd name="connsiteY2" fmla="*/ 1837511 h 1837511"/>
                <a:gd name="connsiteX3" fmla="*/ 0 w 1751965"/>
                <a:gd name="connsiteY3" fmla="*/ 1069110 h 1837511"/>
                <a:gd name="connsiteX4" fmla="*/ 79250 w 1751965"/>
                <a:gd name="connsiteY4" fmla="*/ 1065108 h 1837511"/>
                <a:gd name="connsiteX5" fmla="*/ 1038961 w 1751965"/>
                <a:gd name="connsiteY5" fmla="*/ 1616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1">
                  <a:moveTo>
                    <a:pt x="1038880" y="0"/>
                  </a:moveTo>
                  <a:lnTo>
                    <a:pt x="1751965" y="0"/>
                  </a:lnTo>
                  <a:cubicBezTo>
                    <a:pt x="1751965" y="1014829"/>
                    <a:pt x="967584" y="1837511"/>
                    <a:pt x="0" y="1837511"/>
                  </a:cubicBezTo>
                  <a:lnTo>
                    <a:pt x="0" y="1069110"/>
                  </a:lnTo>
                  <a:lnTo>
                    <a:pt x="79250" y="1065108"/>
                  </a:lnTo>
                  <a:cubicBezTo>
                    <a:pt x="618305" y="1010364"/>
                    <a:pt x="1038961" y="555114"/>
                    <a:pt x="1038961" y="1616"/>
                  </a:cubicBezTo>
                  <a:close/>
                </a:path>
              </a:pathLst>
            </a:cu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99742935-FB8E-2DFB-06D8-6092803BA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9972" t="9439" r="3871" b="2578"/>
            <a:stretch>
              <a:fillRect/>
            </a:stretch>
          </p:blipFill>
          <p:spPr>
            <a:xfrm>
              <a:off x="-1238396" y="1372674"/>
              <a:ext cx="1751966" cy="1837512"/>
            </a:xfrm>
            <a:custGeom>
              <a:avLst/>
              <a:gdLst>
                <a:gd name="connsiteX0" fmla="*/ 1751966 w 1751966"/>
                <a:gd name="connsiteY0" fmla="*/ 0 h 1837512"/>
                <a:gd name="connsiteX1" fmla="*/ 1751966 w 1751966"/>
                <a:gd name="connsiteY1" fmla="*/ 819542 h 1837512"/>
                <a:gd name="connsiteX2" fmla="*/ 1647063 w 1751966"/>
                <a:gd name="connsiteY2" fmla="*/ 824839 h 1837512"/>
                <a:gd name="connsiteX3" fmla="*/ 692871 w 1751966"/>
                <a:gd name="connsiteY3" fmla="*/ 1779031 h 1837512"/>
                <a:gd name="connsiteX4" fmla="*/ 689918 w 1751966"/>
                <a:gd name="connsiteY4" fmla="*/ 1837512 h 1837512"/>
                <a:gd name="connsiteX5" fmla="*/ 0 w 1751966"/>
                <a:gd name="connsiteY5" fmla="*/ 1837512 h 1837512"/>
                <a:gd name="connsiteX6" fmla="*/ 1751966 w 1751966"/>
                <a:gd name="connsiteY6" fmla="*/ 0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2">
                  <a:moveTo>
                    <a:pt x="1751966" y="0"/>
                  </a:moveTo>
                  <a:lnTo>
                    <a:pt x="1751966" y="819542"/>
                  </a:lnTo>
                  <a:lnTo>
                    <a:pt x="1647063" y="824839"/>
                  </a:lnTo>
                  <a:cubicBezTo>
                    <a:pt x="1143945" y="875934"/>
                    <a:pt x="743966" y="1275913"/>
                    <a:pt x="692871" y="1779031"/>
                  </a:cubicBezTo>
                  <a:lnTo>
                    <a:pt x="689918" y="1837512"/>
                  </a:lnTo>
                  <a:lnTo>
                    <a:pt x="0" y="1837512"/>
                  </a:lnTo>
                  <a:cubicBezTo>
                    <a:pt x="0" y="822682"/>
                    <a:pt x="784382" y="0"/>
                    <a:pt x="1751966" y="0"/>
                  </a:cubicBezTo>
                  <a:close/>
                </a:path>
              </a:pathLst>
            </a:cu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15CBE3B0-376B-3FBF-1B2D-D8483BAE7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9432" t="7526" r="5753" b="8914"/>
            <a:stretch>
              <a:fillRect/>
            </a:stretch>
          </p:blipFill>
          <p:spPr>
            <a:xfrm>
              <a:off x="-1234090" y="3413752"/>
              <a:ext cx="1751966" cy="1837511"/>
            </a:xfrm>
            <a:custGeom>
              <a:avLst/>
              <a:gdLst>
                <a:gd name="connsiteX0" fmla="*/ 0 w 1751966"/>
                <a:gd name="connsiteY0" fmla="*/ 0 h 1837511"/>
                <a:gd name="connsiteX1" fmla="*/ 690874 w 1751966"/>
                <a:gd name="connsiteY1" fmla="*/ 0 h 1837511"/>
                <a:gd name="connsiteX2" fmla="*/ 690323 w 1751966"/>
                <a:gd name="connsiteY2" fmla="*/ 10909 h 1837511"/>
                <a:gd name="connsiteX3" fmla="*/ 1650034 w 1751966"/>
                <a:gd name="connsiteY3" fmla="*/ 1074401 h 1837511"/>
                <a:gd name="connsiteX4" fmla="*/ 1751966 w 1751966"/>
                <a:gd name="connsiteY4" fmla="*/ 1079548 h 1837511"/>
                <a:gd name="connsiteX5" fmla="*/ 1751966 w 1751966"/>
                <a:gd name="connsiteY5" fmla="*/ 1837511 h 1837511"/>
                <a:gd name="connsiteX6" fmla="*/ 0 w 1751966"/>
                <a:gd name="connsiteY6" fmla="*/ 0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1">
                  <a:moveTo>
                    <a:pt x="0" y="0"/>
                  </a:moveTo>
                  <a:lnTo>
                    <a:pt x="690874" y="0"/>
                  </a:lnTo>
                  <a:lnTo>
                    <a:pt x="690323" y="10909"/>
                  </a:lnTo>
                  <a:cubicBezTo>
                    <a:pt x="690323" y="564407"/>
                    <a:pt x="1110979" y="1019657"/>
                    <a:pt x="1650034" y="1074401"/>
                  </a:cubicBezTo>
                  <a:lnTo>
                    <a:pt x="1751966" y="1079548"/>
                  </a:lnTo>
                  <a:lnTo>
                    <a:pt x="1751966" y="1837511"/>
                  </a:lnTo>
                  <a:cubicBezTo>
                    <a:pt x="784382" y="1837511"/>
                    <a:pt x="0" y="1014829"/>
                    <a:pt x="0" y="0"/>
                  </a:cubicBezTo>
                  <a:close/>
                </a:path>
              </a:pathLst>
            </a:cu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6954D6E0-9D53-50B3-E2AB-9E05A4BB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0765" t="8490" r="3647" b="3173"/>
            <a:stretch>
              <a:fillRect/>
            </a:stretch>
          </p:blipFill>
          <p:spPr>
            <a:xfrm>
              <a:off x="706552" y="1372425"/>
              <a:ext cx="1751965" cy="1837512"/>
            </a:xfrm>
            <a:custGeom>
              <a:avLst/>
              <a:gdLst>
                <a:gd name="connsiteX0" fmla="*/ 0 w 1751965"/>
                <a:gd name="connsiteY0" fmla="*/ 0 h 1837512"/>
                <a:gd name="connsiteX1" fmla="*/ 1751965 w 1751965"/>
                <a:gd name="connsiteY1" fmla="*/ 1837512 h 1837512"/>
                <a:gd name="connsiteX2" fmla="*/ 1038405 w 1751965"/>
                <a:gd name="connsiteY2" fmla="*/ 1837512 h 1837512"/>
                <a:gd name="connsiteX3" fmla="*/ 1035452 w 1751965"/>
                <a:gd name="connsiteY3" fmla="*/ 1779031 h 1837512"/>
                <a:gd name="connsiteX4" fmla="*/ 81260 w 1751965"/>
                <a:gd name="connsiteY4" fmla="*/ 824839 h 1837512"/>
                <a:gd name="connsiteX5" fmla="*/ 0 w 1751965"/>
                <a:gd name="connsiteY5" fmla="*/ 820736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2">
                  <a:moveTo>
                    <a:pt x="0" y="0"/>
                  </a:moveTo>
                  <a:cubicBezTo>
                    <a:pt x="967584" y="0"/>
                    <a:pt x="1751965" y="822682"/>
                    <a:pt x="1751965" y="1837512"/>
                  </a:cubicBezTo>
                  <a:lnTo>
                    <a:pt x="1038405" y="1837512"/>
                  </a:lnTo>
                  <a:lnTo>
                    <a:pt x="1035452" y="1779031"/>
                  </a:lnTo>
                  <a:cubicBezTo>
                    <a:pt x="984358" y="1275913"/>
                    <a:pt x="584378" y="875934"/>
                    <a:pt x="81260" y="824839"/>
                  </a:cubicBezTo>
                  <a:lnTo>
                    <a:pt x="0" y="820736"/>
                  </a:lnTo>
                  <a:close/>
                </a:path>
              </a:pathLst>
            </a:custGeom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22DA264-61BA-9297-6ADA-94829AEAF122}"/>
              </a:ext>
            </a:extLst>
          </p:cNvPr>
          <p:cNvSpPr txBox="1"/>
          <p:nvPr/>
        </p:nvSpPr>
        <p:spPr>
          <a:xfrm>
            <a:off x="3488400" y="-5447058"/>
            <a:ext cx="938757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PT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pt-BR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agem 19" descr="Uma imagem com texto&#10;&#10;Descrição gerada automaticamente">
            <a:extLst>
              <a:ext uri="{FF2B5EF4-FFF2-40B4-BE49-F238E27FC236}">
                <a16:creationId xmlns:a16="http://schemas.microsoft.com/office/drawing/2014/main" id="{DC602090-863B-8D07-FDE4-7BF7B5A3B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34424">
            <a:off x="11054917" y="-2604100"/>
            <a:ext cx="3003785" cy="1549453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8E3329C-D481-3743-652A-D5E4847ECD15}"/>
              </a:ext>
            </a:extLst>
          </p:cNvPr>
          <p:cNvSpPr txBox="1"/>
          <p:nvPr/>
        </p:nvSpPr>
        <p:spPr>
          <a:xfrm>
            <a:off x="286512" y="2506134"/>
            <a:ext cx="11493449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chemeClr val="bg1"/>
                </a:solidFill>
              </a:rPr>
              <a:t>Artigos 1 e 2 tiram mais partido de sistemas multiagentes na totalidade.</a:t>
            </a:r>
          </a:p>
          <a:p>
            <a:endParaRPr lang="pt-PT" sz="1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chemeClr val="bg1"/>
                </a:solidFill>
              </a:rPr>
              <a:t>Transporte privado </a:t>
            </a:r>
            <a:r>
              <a:rPr lang="pt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ainda não se beneficia </a:t>
            </a:r>
            <a:r>
              <a:rPr lang="pt-PT" sz="2000" dirty="0">
                <a:solidFill>
                  <a:schemeClr val="bg1"/>
                </a:solidFill>
              </a:rPr>
              <a:t>inteiramente destes tipos de sistemas:</a:t>
            </a:r>
          </a:p>
          <a:p>
            <a:endParaRPr lang="pt-PT" sz="10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chemeClr val="bg1"/>
                </a:solidFill>
              </a:rPr>
              <a:t>O planeamento de alteração das luzes do semáforo é uma solução que, como efeito secundário, pode beneficiar os transportes privados.</a:t>
            </a:r>
          </a:p>
          <a:p>
            <a:pPr lvl="1"/>
            <a:endParaRPr lang="pt-PT" sz="5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sz="2200" dirty="0">
                <a:solidFill>
                  <a:schemeClr val="bg1"/>
                </a:solidFill>
              </a:rPr>
              <a:t>Para trabalho futuro na área recomenda-se a incorporação direta dos veículos privados,  a partir do conceito de veículos </a:t>
            </a:r>
            <a:r>
              <a:rPr lang="pt-PT" sz="2200" b="1" dirty="0">
                <a:solidFill>
                  <a:schemeClr val="bg1"/>
                </a:solidFill>
              </a:rPr>
              <a:t>autónomos.</a:t>
            </a:r>
          </a:p>
          <a:p>
            <a:pPr lvl="1"/>
            <a:endParaRPr lang="pt-PT" sz="1000" b="1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chemeClr val="bg1"/>
                </a:solidFill>
              </a:rPr>
              <a:t>A noção de </a:t>
            </a:r>
            <a:r>
              <a:rPr lang="pt-PT" sz="2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IoT</a:t>
            </a:r>
            <a:r>
              <a:rPr lang="pt-PT" sz="2000" dirty="0">
                <a:solidFill>
                  <a:schemeClr val="bg1"/>
                </a:solidFill>
              </a:rPr>
              <a:t> e a viabilidade de </a:t>
            </a:r>
            <a:r>
              <a:rPr lang="pt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SMA</a:t>
            </a:r>
            <a:r>
              <a:rPr lang="pt-PT" sz="2000" b="1" dirty="0">
                <a:solidFill>
                  <a:schemeClr val="bg1"/>
                </a:solidFill>
              </a:rPr>
              <a:t> </a:t>
            </a:r>
            <a:r>
              <a:rPr lang="pt-PT" sz="2000" dirty="0">
                <a:solidFill>
                  <a:schemeClr val="bg1"/>
                </a:solidFill>
              </a:rPr>
              <a:t>para tráfego urbano estão intrinsecamente  relacionadas:</a:t>
            </a:r>
          </a:p>
          <a:p>
            <a:pPr algn="just"/>
            <a:endParaRPr lang="pt-PT" sz="10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chemeClr val="bg1"/>
                </a:solidFill>
              </a:rPr>
              <a:t>O sucesso desses modelos é desafiador na ausência de uma abundância de recursos tecnológicos.</a:t>
            </a: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0FCE8640-F2BB-6019-C86F-62712D94E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7419" y="7252089"/>
            <a:ext cx="1761342" cy="131237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354653A-D60B-6C8F-128C-2E101FDE4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6764" y="7252089"/>
            <a:ext cx="1781797" cy="1312372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F0E17390-AB15-68FF-3AD5-EB3E977B08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1151" y="7252089"/>
            <a:ext cx="1960588" cy="1312372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DD2A8747-995E-816D-81C7-D8E5D418AB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1607" y="7252089"/>
            <a:ext cx="1914519" cy="131237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C9F41A-E60D-2A73-A989-AC1AFAC0CD0E}"/>
              </a:ext>
            </a:extLst>
          </p:cNvPr>
          <p:cNvCxnSpPr>
            <a:cxnSpLocks/>
          </p:cNvCxnSpPr>
          <p:nvPr/>
        </p:nvCxnSpPr>
        <p:spPr>
          <a:xfrm>
            <a:off x="4620406" y="7924604"/>
            <a:ext cx="398075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D2F390-2B4D-0650-D58D-15134412159C}"/>
              </a:ext>
            </a:extLst>
          </p:cNvPr>
          <p:cNvCxnSpPr>
            <a:cxnSpLocks/>
          </p:cNvCxnSpPr>
          <p:nvPr/>
        </p:nvCxnSpPr>
        <p:spPr>
          <a:xfrm>
            <a:off x="7173106" y="7946372"/>
            <a:ext cx="398075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477578-E7E6-53BD-1A5B-A802A2783B17}"/>
              </a:ext>
            </a:extLst>
          </p:cNvPr>
          <p:cNvCxnSpPr>
            <a:cxnSpLocks/>
          </p:cNvCxnSpPr>
          <p:nvPr/>
        </p:nvCxnSpPr>
        <p:spPr>
          <a:xfrm>
            <a:off x="9725802" y="7951811"/>
            <a:ext cx="398075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15AA145-7377-70F4-CF04-0F0466BE6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>
                <a:solidFill>
                  <a:schemeClr val="bg1"/>
                </a:solidFill>
              </a:rPr>
              <a:t>22</a:t>
            </a:fld>
            <a:endParaRPr lang="en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14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1FB058AB-1088-443C-91C4-494919C4F6C2}"/>
              </a:ext>
            </a:extLst>
          </p:cNvPr>
          <p:cNvGrpSpPr/>
          <p:nvPr/>
        </p:nvGrpSpPr>
        <p:grpSpPr>
          <a:xfrm>
            <a:off x="1963800" y="-1720625"/>
            <a:ext cx="11863883" cy="9189277"/>
            <a:chOff x="1963800" y="-1720625"/>
            <a:chExt cx="11863883" cy="9189277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E6D36F0-84B6-026F-42C5-091C188CA73D}"/>
                </a:ext>
              </a:extLst>
            </p:cNvPr>
            <p:cNvSpPr/>
            <p:nvPr/>
          </p:nvSpPr>
          <p:spPr>
            <a:xfrm>
              <a:off x="1963800" y="-855689"/>
              <a:ext cx="10952492" cy="771368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864DE3E-D8FC-32D6-714D-FA2819A1537D}"/>
                </a:ext>
              </a:extLst>
            </p:cNvPr>
            <p:cNvSpPr/>
            <p:nvPr/>
          </p:nvSpPr>
          <p:spPr>
            <a:xfrm>
              <a:off x="3673554" y="-1720625"/>
              <a:ext cx="7560198" cy="647866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C09DED-B2B0-B629-DB5F-47F9D2D66A54}"/>
                </a:ext>
              </a:extLst>
            </p:cNvPr>
            <p:cNvSpPr/>
            <p:nvPr/>
          </p:nvSpPr>
          <p:spPr>
            <a:xfrm>
              <a:off x="7549171" y="-1466343"/>
              <a:ext cx="6278512" cy="8934995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dirty="0"/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D038D692-EB1C-AC16-748E-FDBF84D2720E}"/>
                </a:ext>
              </a:extLst>
            </p:cNvPr>
            <p:cNvSpPr/>
            <p:nvPr/>
          </p:nvSpPr>
          <p:spPr>
            <a:xfrm rot="5400000">
              <a:off x="7561372" y="4745836"/>
              <a:ext cx="2099964" cy="2124366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58F0A1D-123B-75AF-00D9-B04BFF61E328}"/>
                </a:ext>
              </a:extLst>
            </p:cNvPr>
            <p:cNvSpPr/>
            <p:nvPr/>
          </p:nvSpPr>
          <p:spPr>
            <a:xfrm>
              <a:off x="3007581" y="-88491"/>
              <a:ext cx="6665956" cy="6081471"/>
            </a:xfrm>
            <a:custGeom>
              <a:avLst/>
              <a:gdLst>
                <a:gd name="connsiteX0" fmla="*/ 1310935 w 7800225"/>
                <a:gd name="connsiteY0" fmla="*/ 0 h 5960512"/>
                <a:gd name="connsiteX1" fmla="*/ 779993 w 7800225"/>
                <a:gd name="connsiteY1" fmla="*/ 575187 h 5960512"/>
                <a:gd name="connsiteX2" fmla="*/ 234303 w 7800225"/>
                <a:gd name="connsiteY2" fmla="*/ 1371600 h 5960512"/>
                <a:gd name="connsiteX3" fmla="*/ 13077 w 7800225"/>
                <a:gd name="connsiteY3" fmla="*/ 2698955 h 5960512"/>
                <a:gd name="connsiteX4" fmla="*/ 588264 w 7800225"/>
                <a:gd name="connsiteY4" fmla="*/ 3982064 h 5960512"/>
                <a:gd name="connsiteX5" fmla="*/ 2343322 w 7800225"/>
                <a:gd name="connsiteY5" fmla="*/ 5353664 h 5960512"/>
                <a:gd name="connsiteX6" fmla="*/ 5337245 w 7800225"/>
                <a:gd name="connsiteY6" fmla="*/ 5943600 h 5960512"/>
                <a:gd name="connsiteX7" fmla="*/ 7800225 w 7800225"/>
                <a:gd name="connsiteY7" fmla="*/ 5751871 h 596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00225" h="5960512">
                  <a:moveTo>
                    <a:pt x="1310935" y="0"/>
                  </a:moveTo>
                  <a:cubicBezTo>
                    <a:pt x="1135183" y="173293"/>
                    <a:pt x="959432" y="346587"/>
                    <a:pt x="779993" y="575187"/>
                  </a:cubicBezTo>
                  <a:cubicBezTo>
                    <a:pt x="600554" y="803787"/>
                    <a:pt x="362122" y="1017639"/>
                    <a:pt x="234303" y="1371600"/>
                  </a:cubicBezTo>
                  <a:cubicBezTo>
                    <a:pt x="106484" y="1725561"/>
                    <a:pt x="-45917" y="2263878"/>
                    <a:pt x="13077" y="2698955"/>
                  </a:cubicBezTo>
                  <a:cubicBezTo>
                    <a:pt x="72071" y="3134032"/>
                    <a:pt x="199890" y="3539613"/>
                    <a:pt x="588264" y="3982064"/>
                  </a:cubicBezTo>
                  <a:cubicBezTo>
                    <a:pt x="976638" y="4424515"/>
                    <a:pt x="1551825" y="5026741"/>
                    <a:pt x="2343322" y="5353664"/>
                  </a:cubicBezTo>
                  <a:cubicBezTo>
                    <a:pt x="3134819" y="5680587"/>
                    <a:pt x="4427761" y="5877232"/>
                    <a:pt x="5337245" y="5943600"/>
                  </a:cubicBezTo>
                  <a:cubicBezTo>
                    <a:pt x="6246729" y="6009968"/>
                    <a:pt x="7222580" y="5867400"/>
                    <a:pt x="7800225" y="5751871"/>
                  </a:cubicBezTo>
                </a:path>
              </a:pathLst>
            </a:custGeom>
            <a:noFill/>
            <a:ln w="635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F292323-9C91-9C86-E9F8-8FBB328B6794}"/>
              </a:ext>
            </a:extLst>
          </p:cNvPr>
          <p:cNvGrpSpPr/>
          <p:nvPr/>
        </p:nvGrpSpPr>
        <p:grpSpPr>
          <a:xfrm>
            <a:off x="2758460" y="385543"/>
            <a:ext cx="1013511" cy="958952"/>
            <a:chOff x="2502008" y="1039229"/>
            <a:chExt cx="1013511" cy="958952"/>
          </a:xfrm>
        </p:grpSpPr>
        <p:pic>
          <p:nvPicPr>
            <p:cNvPr id="49" name="Picture 4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7D714A3-470C-E8E6-329E-380223B7E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02008" y="1039229"/>
              <a:ext cx="1013511" cy="9589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314A66D-3728-AEDF-D733-0B6DE1C3F417}"/>
                </a:ext>
              </a:extLst>
            </p:cNvPr>
            <p:cNvSpPr/>
            <p:nvPr/>
          </p:nvSpPr>
          <p:spPr>
            <a:xfrm>
              <a:off x="2809106" y="1149372"/>
              <a:ext cx="399313" cy="396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T" sz="1400" b="1" dirty="0">
                  <a:solidFill>
                    <a:srgbClr val="1D499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604020202020204" pitchFamily="34" charset="0"/>
                  <a:cs typeface="Arial Black" panose="020B0604020202020204" pitchFamily="34" charset="0"/>
                </a:rPr>
                <a:t>1</a:t>
              </a:r>
              <a:endParaRPr lang="en-PT" b="1" dirty="0">
                <a:solidFill>
                  <a:srgbClr val="1D4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0C011A6-5E17-DA7C-7A00-42D28B604E09}"/>
              </a:ext>
            </a:extLst>
          </p:cNvPr>
          <p:cNvSpPr txBox="1"/>
          <p:nvPr/>
        </p:nvSpPr>
        <p:spPr>
          <a:xfrm>
            <a:off x="5402746" y="865019"/>
            <a:ext cx="6955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b="1" dirty="0">
                <a:solidFill>
                  <a:srgbClr val="1D4999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 tráfego urbano e cidades inteligentes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2A87257-97EC-7B3E-49C5-4ED2299EBEE9}"/>
              </a:ext>
            </a:extLst>
          </p:cNvPr>
          <p:cNvSpPr/>
          <p:nvPr/>
        </p:nvSpPr>
        <p:spPr>
          <a:xfrm>
            <a:off x="4883899" y="786686"/>
            <a:ext cx="518847" cy="49402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1600" b="1" dirty="0">
                <a:solidFill>
                  <a:srgbClr val="1D4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1CD090B-7AC1-1049-4EB8-3C38C93E6FE3}"/>
              </a:ext>
            </a:extLst>
          </p:cNvPr>
          <p:cNvGrpSpPr/>
          <p:nvPr/>
        </p:nvGrpSpPr>
        <p:grpSpPr>
          <a:xfrm>
            <a:off x="2832162" y="2582508"/>
            <a:ext cx="1360959" cy="1287696"/>
            <a:chOff x="2910744" y="2615336"/>
            <a:chExt cx="1360959" cy="1287696"/>
          </a:xfrm>
        </p:grpSpPr>
        <p:pic>
          <p:nvPicPr>
            <p:cNvPr id="51" name="Picture 5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C8B6879-C8EF-4F29-617D-BF2DADC15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910744" y="2615336"/>
              <a:ext cx="1360959" cy="128769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356D514-449C-B258-FB92-43B173416A87}"/>
                </a:ext>
              </a:extLst>
            </p:cNvPr>
            <p:cNvSpPr/>
            <p:nvPr/>
          </p:nvSpPr>
          <p:spPr>
            <a:xfrm>
              <a:off x="3298323" y="2743079"/>
              <a:ext cx="582533" cy="597985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4A842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T" b="1" dirty="0">
                  <a:solidFill>
                    <a:srgbClr val="4A842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604020202020204" pitchFamily="34" charset="0"/>
                  <a:cs typeface="Arial Black" panose="020B0604020202020204" pitchFamily="34" charset="0"/>
                </a:rPr>
                <a:t>2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79FF82A-E4D5-D3A6-7580-461303E48DEC}"/>
              </a:ext>
            </a:extLst>
          </p:cNvPr>
          <p:cNvGrpSpPr/>
          <p:nvPr/>
        </p:nvGrpSpPr>
        <p:grpSpPr>
          <a:xfrm>
            <a:off x="4724072" y="3903032"/>
            <a:ext cx="1685866" cy="1595113"/>
            <a:chOff x="4747808" y="3773576"/>
            <a:chExt cx="1685866" cy="1595113"/>
          </a:xfrm>
        </p:grpSpPr>
        <p:pic>
          <p:nvPicPr>
            <p:cNvPr id="52" name="Picture 5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1F62BDF-043F-36E5-7677-6DF964386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747808" y="3773576"/>
              <a:ext cx="1685866" cy="159511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FD2F306-5D58-476F-99B3-4CC933ABC2B3}"/>
                </a:ext>
              </a:extLst>
            </p:cNvPr>
            <p:cNvSpPr/>
            <p:nvPr/>
          </p:nvSpPr>
          <p:spPr>
            <a:xfrm>
              <a:off x="5212140" y="3903032"/>
              <a:ext cx="746460" cy="737780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rgbClr val="FFD9AB"/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D296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T" b="1" dirty="0">
                  <a:solidFill>
                    <a:srgbClr val="D296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604020202020204" pitchFamily="34" charset="0"/>
                  <a:cs typeface="Arial Black" panose="020B0604020202020204" pitchFamily="34" charset="0"/>
                </a:rPr>
                <a:t>3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B672CB60-A653-7382-E31A-BABB5AA319A4}"/>
              </a:ext>
            </a:extLst>
          </p:cNvPr>
          <p:cNvSpPr/>
          <p:nvPr/>
        </p:nvSpPr>
        <p:spPr>
          <a:xfrm>
            <a:off x="5146038" y="1444918"/>
            <a:ext cx="517990" cy="51032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rgbClr val="4A84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1600" b="1" dirty="0">
                <a:solidFill>
                  <a:srgbClr val="4A842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903919D-E605-1140-71FA-628C514C0F8B}"/>
              </a:ext>
            </a:extLst>
          </p:cNvPr>
          <p:cNvSpPr txBox="1"/>
          <p:nvPr/>
        </p:nvSpPr>
        <p:spPr>
          <a:xfrm>
            <a:off x="5664028" y="1527238"/>
            <a:ext cx="6955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b="1" dirty="0">
                <a:solidFill>
                  <a:srgbClr val="4A842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 agentes e sistemas multiagentes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3D00E62-1966-F848-9DA6-54E0D8820EE6}"/>
              </a:ext>
            </a:extLst>
          </p:cNvPr>
          <p:cNvSpPr/>
          <p:nvPr/>
        </p:nvSpPr>
        <p:spPr>
          <a:xfrm>
            <a:off x="5567005" y="2103617"/>
            <a:ext cx="517990" cy="51032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rgbClr val="A9790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b="1" dirty="0">
                <a:solidFill>
                  <a:srgbClr val="A9790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1127BD1-7C19-8DD5-F68C-CE7EA0541E85}"/>
              </a:ext>
            </a:extLst>
          </p:cNvPr>
          <p:cNvSpPr txBox="1"/>
          <p:nvPr/>
        </p:nvSpPr>
        <p:spPr>
          <a:xfrm>
            <a:off x="6108417" y="2191892"/>
            <a:ext cx="6955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b="1" dirty="0">
                <a:solidFill>
                  <a:srgbClr val="A9790A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Análise do estado de arte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8CA0DE4-01C6-9CC8-0F93-B9B39B1D41FB}"/>
              </a:ext>
            </a:extLst>
          </p:cNvPr>
          <p:cNvSpPr/>
          <p:nvPr/>
        </p:nvSpPr>
        <p:spPr>
          <a:xfrm>
            <a:off x="6029898" y="2762316"/>
            <a:ext cx="517990" cy="514618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rgbClr val="BF51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b="1" dirty="0">
                <a:solidFill>
                  <a:srgbClr val="BF510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035B5FC-1B53-B3F4-DDD0-7EEB6C13F78D}"/>
              </a:ext>
            </a:extLst>
          </p:cNvPr>
          <p:cNvSpPr txBox="1"/>
          <p:nvPr/>
        </p:nvSpPr>
        <p:spPr>
          <a:xfrm>
            <a:off x="6585197" y="2828601"/>
            <a:ext cx="6955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b="1" dirty="0">
                <a:solidFill>
                  <a:srgbClr val="BF510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Discussão dos resultados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825091C-7ED2-E172-AEE9-F868E809F499}"/>
              </a:ext>
            </a:extLst>
          </p:cNvPr>
          <p:cNvGrpSpPr/>
          <p:nvPr/>
        </p:nvGrpSpPr>
        <p:grpSpPr>
          <a:xfrm>
            <a:off x="7206888" y="4060614"/>
            <a:ext cx="1977531" cy="1871077"/>
            <a:chOff x="6999949" y="3936942"/>
            <a:chExt cx="1977531" cy="1871077"/>
          </a:xfrm>
        </p:grpSpPr>
        <p:pic>
          <p:nvPicPr>
            <p:cNvPr id="50" name="Picture 4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714D79D-762A-CD27-ACFE-9E0F9F55A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99949" y="3936942"/>
              <a:ext cx="1977531" cy="18710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D31DFCA-5308-F374-F1C7-AC388A8EE134}"/>
                </a:ext>
              </a:extLst>
            </p:cNvPr>
            <p:cNvSpPr/>
            <p:nvPr/>
          </p:nvSpPr>
          <p:spPr>
            <a:xfrm>
              <a:off x="7558786" y="4102854"/>
              <a:ext cx="851692" cy="846099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rgbClr val="BF510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T" b="1" dirty="0">
                  <a:solidFill>
                    <a:srgbClr val="BF5107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604020202020204" pitchFamily="34" charset="0"/>
                  <a:cs typeface="Arial Black" panose="020B0604020202020204" pitchFamily="34" charset="0"/>
                </a:rPr>
                <a:t>4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E1378DB-4C0A-5028-A537-1404224A0C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5730"/>
          <a:stretch/>
        </p:blipFill>
        <p:spPr>
          <a:xfrm>
            <a:off x="0" y="-7507705"/>
            <a:ext cx="1219198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280AAE-940E-721B-D0B9-06E8360E1694}"/>
              </a:ext>
            </a:extLst>
          </p:cNvPr>
          <p:cNvSpPr txBox="1"/>
          <p:nvPr/>
        </p:nvSpPr>
        <p:spPr>
          <a:xfrm>
            <a:off x="-243840" y="-5000482"/>
            <a:ext cx="12192000" cy="2900518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PARA</a:t>
            </a:r>
            <a:r>
              <a:rPr lang="en-US" sz="4400" b="1" dirty="0">
                <a:solidFill>
                  <a:schemeClr val="bg1"/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 </a:t>
            </a:r>
            <a:r>
              <a:rPr lang="en-US" sz="4400" b="1" dirty="0">
                <a:solidFill>
                  <a:srgbClr val="FFFFFF"/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TRÁFEGO URBANO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FFFFFF"/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EM</a:t>
            </a:r>
            <a:r>
              <a:rPr lang="en-US" sz="4400" b="1" dirty="0">
                <a:solidFill>
                  <a:srgbClr val="FFFFFF"/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 CIDADES INTELIGENTES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DBFA0A-3DAA-78B0-13AE-6E3605547987}"/>
              </a:ext>
            </a:extLst>
          </p:cNvPr>
          <p:cNvSpPr/>
          <p:nvPr/>
        </p:nvSpPr>
        <p:spPr>
          <a:xfrm>
            <a:off x="2888275" y="-1980000"/>
            <a:ext cx="10200640" cy="3224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41368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6C28BE-DB39-0E93-C003-4DC15B5526D1}"/>
              </a:ext>
            </a:extLst>
          </p:cNvPr>
          <p:cNvSpPr/>
          <p:nvPr/>
        </p:nvSpPr>
        <p:spPr>
          <a:xfrm>
            <a:off x="-4277492" y="0"/>
            <a:ext cx="4033652" cy="6858000"/>
          </a:xfrm>
          <a:prstGeom prst="rect">
            <a:avLst/>
          </a:prstGeom>
          <a:solidFill>
            <a:srgbClr val="67516D"/>
          </a:solidFill>
          <a:ln>
            <a:solidFill>
              <a:srgbClr val="6751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AGENTES E SISTEMAS 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MULTIAGENTES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535041-D7C0-ECAF-207D-16E0FF3FF044}"/>
              </a:ext>
            </a:extLst>
          </p:cNvPr>
          <p:cNvSpPr/>
          <p:nvPr/>
        </p:nvSpPr>
        <p:spPr>
          <a:xfrm>
            <a:off x="-8402188" y="0"/>
            <a:ext cx="4124696" cy="6858000"/>
          </a:xfrm>
          <a:prstGeom prst="rect">
            <a:avLst/>
          </a:prstGeom>
          <a:solidFill>
            <a:srgbClr val="54292C"/>
          </a:solidFill>
          <a:ln>
            <a:solidFill>
              <a:srgbClr val="54292C"/>
            </a:solidFill>
          </a:ln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ANÁLISE DO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ESTADO DE ARTE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A7BEF4-D725-F39C-E086-F9A963351879}"/>
              </a:ext>
            </a:extLst>
          </p:cNvPr>
          <p:cNvSpPr/>
          <p:nvPr/>
        </p:nvSpPr>
        <p:spPr>
          <a:xfrm>
            <a:off x="-12435840" y="0"/>
            <a:ext cx="4033652" cy="6858000"/>
          </a:xfrm>
          <a:prstGeom prst="rect">
            <a:avLst/>
          </a:prstGeom>
          <a:solidFill>
            <a:srgbClr val="D48969"/>
          </a:solidFill>
          <a:ln>
            <a:solidFill>
              <a:srgbClr val="D48969"/>
            </a:solidFill>
          </a:ln>
          <a:effectLst>
            <a:outerShdw blurRad="50800" dist="128915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TRÁFEGO URBANO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 CIDADES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INTELIGENTES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AC391-4E61-FD48-D319-D8A11A5E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>
                <a:solidFill>
                  <a:schemeClr val="tx1"/>
                </a:solidFill>
              </a:rPr>
              <a:t>3</a:t>
            </a:fld>
            <a:endParaRPr lang="en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481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6C3B477B-7DCF-C4E5-7292-82C9F7303B61}"/>
              </a:ext>
            </a:extLst>
          </p:cNvPr>
          <p:cNvSpPr txBox="1"/>
          <p:nvPr/>
        </p:nvSpPr>
        <p:spPr>
          <a:xfrm>
            <a:off x="800844" y="2917410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/>
              <a:t>manutenção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D0F1D3-8D27-F4D3-7FFE-A8B26403B991}"/>
              </a:ext>
            </a:extLst>
          </p:cNvPr>
          <p:cNvSpPr txBox="1"/>
          <p:nvPr/>
        </p:nvSpPr>
        <p:spPr>
          <a:xfrm>
            <a:off x="-1081454" y="2908174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Mau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1E15E-6646-F572-C2F8-3389E5718421}"/>
              </a:ext>
            </a:extLst>
          </p:cNvPr>
          <p:cNvSpPr txBox="1"/>
          <p:nvPr/>
        </p:nvSpPr>
        <p:spPr>
          <a:xfrm>
            <a:off x="68472" y="1997839"/>
            <a:ext cx="34455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>
                <a:solidFill>
                  <a:srgbClr val="D4896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CAUSAS</a:t>
            </a:r>
          </a:p>
          <a:p>
            <a:pPr algn="ctr"/>
            <a:endParaRPr lang="en-PT" sz="1000" dirty="0"/>
          </a:p>
          <a:p>
            <a:pPr algn="ctr"/>
            <a:r>
              <a:rPr lang="en-PT" sz="2000" dirty="0"/>
              <a:t>Aumento </a:t>
            </a:r>
            <a:r>
              <a:rPr lang="en-PT" sz="2000" b="1" dirty="0"/>
              <a:t>populacional</a:t>
            </a:r>
          </a:p>
          <a:p>
            <a:pPr algn="ctr"/>
            <a:endParaRPr lang="en-PT" sz="1000" dirty="0"/>
          </a:p>
          <a:p>
            <a:pPr algn="ctr"/>
            <a:r>
              <a:rPr lang="en-PT" sz="2000" dirty="0"/>
              <a:t>Mau </a:t>
            </a:r>
            <a:r>
              <a:rPr lang="en-PT" sz="2000" b="1" i="1" dirty="0"/>
              <a:t>design</a:t>
            </a:r>
            <a:r>
              <a:rPr lang="en-PT" sz="2000" i="1" dirty="0"/>
              <a:t> </a:t>
            </a:r>
            <a:r>
              <a:rPr lang="en-PT" sz="2000" dirty="0"/>
              <a:t>e </a:t>
            </a:r>
            <a:r>
              <a:rPr lang="en-PT" sz="2000" b="1" dirty="0"/>
              <a:t>manutenção</a:t>
            </a:r>
          </a:p>
          <a:p>
            <a:pPr algn="ctr"/>
            <a:r>
              <a:rPr lang="en-PT" sz="2000" dirty="0"/>
              <a:t>de estradas</a:t>
            </a:r>
          </a:p>
          <a:p>
            <a:pPr algn="ctr"/>
            <a:endParaRPr lang="en-PT" sz="1000" dirty="0"/>
          </a:p>
          <a:p>
            <a:pPr algn="ctr"/>
            <a:r>
              <a:rPr lang="en-PT" sz="2000" dirty="0"/>
              <a:t>Adversas condições </a:t>
            </a:r>
            <a:r>
              <a:rPr lang="en-PT" sz="2000" b="1" dirty="0"/>
              <a:t>meteorológicas</a:t>
            </a:r>
          </a:p>
          <a:p>
            <a:pPr algn="ctr"/>
            <a:endParaRPr lang="en-PT" sz="1000" dirty="0"/>
          </a:p>
          <a:p>
            <a:pPr algn="ctr"/>
            <a:r>
              <a:rPr lang="en-PT" sz="2000" b="1" dirty="0"/>
              <a:t>Condução</a:t>
            </a:r>
            <a:r>
              <a:rPr lang="en-PT" sz="2000" dirty="0"/>
              <a:t> distraída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276311-5E77-0699-B234-ACAB9558D725}"/>
              </a:ext>
            </a:extLst>
          </p:cNvPr>
          <p:cNvSpPr txBox="1"/>
          <p:nvPr/>
        </p:nvSpPr>
        <p:spPr>
          <a:xfrm>
            <a:off x="572661" y="1997839"/>
            <a:ext cx="244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>
                <a:solidFill>
                  <a:srgbClr val="D4896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CAUSAS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4CF1DD-76AE-ED0D-E883-903082302DCE}"/>
              </a:ext>
            </a:extLst>
          </p:cNvPr>
          <p:cNvSpPr txBox="1"/>
          <p:nvPr/>
        </p:nvSpPr>
        <p:spPr>
          <a:xfrm>
            <a:off x="-638110" y="2443770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Aumento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4B2FE8-2D7F-7D52-5301-0F1BD05A85BE}"/>
              </a:ext>
            </a:extLst>
          </p:cNvPr>
          <p:cNvSpPr txBox="1"/>
          <p:nvPr/>
        </p:nvSpPr>
        <p:spPr>
          <a:xfrm>
            <a:off x="578852" y="2453006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/>
              <a:t>populacional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91F1E0-236E-3890-D32F-4E3985DAB97C}"/>
              </a:ext>
            </a:extLst>
          </p:cNvPr>
          <p:cNvSpPr txBox="1"/>
          <p:nvPr/>
        </p:nvSpPr>
        <p:spPr>
          <a:xfrm>
            <a:off x="-445325" y="2908174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b="1" i="1" dirty="0"/>
              <a:t>design</a:t>
            </a:r>
            <a:endParaRPr lang="en-PT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FAB495-1743-AA19-0DC8-EA0D876FA225}"/>
              </a:ext>
            </a:extLst>
          </p:cNvPr>
          <p:cNvSpPr txBox="1"/>
          <p:nvPr/>
        </p:nvSpPr>
        <p:spPr>
          <a:xfrm>
            <a:off x="231138" y="3224325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estradas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8528E8-5B18-6EB1-206C-C673F87B44B9}"/>
              </a:ext>
            </a:extLst>
          </p:cNvPr>
          <p:cNvSpPr txBox="1"/>
          <p:nvPr/>
        </p:nvSpPr>
        <p:spPr>
          <a:xfrm>
            <a:off x="-477971" y="3663859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Adversas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7EB6F6-8309-203F-F803-439D53644CEC}"/>
              </a:ext>
            </a:extLst>
          </p:cNvPr>
          <p:cNvSpPr txBox="1"/>
          <p:nvPr/>
        </p:nvSpPr>
        <p:spPr>
          <a:xfrm>
            <a:off x="560178" y="3673095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condições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D742D3-E335-3D4F-8858-7D1BE76B742A}"/>
              </a:ext>
            </a:extLst>
          </p:cNvPr>
          <p:cNvSpPr txBox="1"/>
          <p:nvPr/>
        </p:nvSpPr>
        <p:spPr>
          <a:xfrm>
            <a:off x="73191" y="3970774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/>
              <a:t>meteorológicas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2671B8-889A-FF80-2EF8-3163BB59371C}"/>
              </a:ext>
            </a:extLst>
          </p:cNvPr>
          <p:cNvSpPr txBox="1"/>
          <p:nvPr/>
        </p:nvSpPr>
        <p:spPr>
          <a:xfrm>
            <a:off x="-408380" y="4441609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/>
              <a:t>Condução</a:t>
            </a:r>
            <a:endParaRPr lang="en-PT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D30E3F-F0B4-16AB-7CA4-4D63A8729D45}"/>
              </a:ext>
            </a:extLst>
          </p:cNvPr>
          <p:cNvSpPr txBox="1"/>
          <p:nvPr/>
        </p:nvSpPr>
        <p:spPr>
          <a:xfrm>
            <a:off x="619186" y="4431802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distraída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4ECFC2-1440-DC70-5812-5E2D8838BF42}"/>
              </a:ext>
            </a:extLst>
          </p:cNvPr>
          <p:cNvSpPr txBox="1"/>
          <p:nvPr/>
        </p:nvSpPr>
        <p:spPr>
          <a:xfrm>
            <a:off x="1557111" y="2908173"/>
            <a:ext cx="34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7299EB-D943-09EF-EAAE-4E988FE5BCCE}"/>
              </a:ext>
            </a:extLst>
          </p:cNvPr>
          <p:cNvSpPr txBox="1"/>
          <p:nvPr/>
        </p:nvSpPr>
        <p:spPr>
          <a:xfrm>
            <a:off x="-397564" y="3215090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1034C1-5E45-881D-D7BB-55D9EFB97E92}"/>
              </a:ext>
            </a:extLst>
          </p:cNvPr>
          <p:cNvGrpSpPr/>
          <p:nvPr/>
        </p:nvGrpSpPr>
        <p:grpSpPr>
          <a:xfrm>
            <a:off x="1963800" y="-1720625"/>
            <a:ext cx="11863883" cy="9189277"/>
            <a:chOff x="1963800" y="-1720625"/>
            <a:chExt cx="11863883" cy="918927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B2E6AF9-D9EF-7E9B-0EBF-F43C2140B893}"/>
                </a:ext>
              </a:extLst>
            </p:cNvPr>
            <p:cNvSpPr/>
            <p:nvPr/>
          </p:nvSpPr>
          <p:spPr>
            <a:xfrm>
              <a:off x="1963800" y="-855689"/>
              <a:ext cx="10952492" cy="771368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39ECDE1-EBAD-8A51-2769-A40CC2E0A3D6}"/>
                </a:ext>
              </a:extLst>
            </p:cNvPr>
            <p:cNvSpPr/>
            <p:nvPr/>
          </p:nvSpPr>
          <p:spPr>
            <a:xfrm>
              <a:off x="3673554" y="-1720625"/>
              <a:ext cx="7560198" cy="647866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609B20-958F-99AD-A52E-65BA5EBCC4AB}"/>
                </a:ext>
              </a:extLst>
            </p:cNvPr>
            <p:cNvSpPr/>
            <p:nvPr/>
          </p:nvSpPr>
          <p:spPr>
            <a:xfrm>
              <a:off x="7549171" y="-1466343"/>
              <a:ext cx="6278512" cy="8934995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B29B1495-029A-1FFF-596B-9AE17A4B197A}"/>
                </a:ext>
              </a:extLst>
            </p:cNvPr>
            <p:cNvSpPr/>
            <p:nvPr/>
          </p:nvSpPr>
          <p:spPr>
            <a:xfrm rot="5400000">
              <a:off x="7561372" y="4745836"/>
              <a:ext cx="2099964" cy="2124366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58A65AB-FA3A-F7AF-F846-DD643741050C}"/>
                </a:ext>
              </a:extLst>
            </p:cNvPr>
            <p:cNvSpPr/>
            <p:nvPr/>
          </p:nvSpPr>
          <p:spPr>
            <a:xfrm>
              <a:off x="3007581" y="-88491"/>
              <a:ext cx="6665956" cy="6081471"/>
            </a:xfrm>
            <a:custGeom>
              <a:avLst/>
              <a:gdLst>
                <a:gd name="connsiteX0" fmla="*/ 1310935 w 7800225"/>
                <a:gd name="connsiteY0" fmla="*/ 0 h 5960512"/>
                <a:gd name="connsiteX1" fmla="*/ 779993 w 7800225"/>
                <a:gd name="connsiteY1" fmla="*/ 575187 h 5960512"/>
                <a:gd name="connsiteX2" fmla="*/ 234303 w 7800225"/>
                <a:gd name="connsiteY2" fmla="*/ 1371600 h 5960512"/>
                <a:gd name="connsiteX3" fmla="*/ 13077 w 7800225"/>
                <a:gd name="connsiteY3" fmla="*/ 2698955 h 5960512"/>
                <a:gd name="connsiteX4" fmla="*/ 588264 w 7800225"/>
                <a:gd name="connsiteY4" fmla="*/ 3982064 h 5960512"/>
                <a:gd name="connsiteX5" fmla="*/ 2343322 w 7800225"/>
                <a:gd name="connsiteY5" fmla="*/ 5353664 h 5960512"/>
                <a:gd name="connsiteX6" fmla="*/ 5337245 w 7800225"/>
                <a:gd name="connsiteY6" fmla="*/ 5943600 h 5960512"/>
                <a:gd name="connsiteX7" fmla="*/ 7800225 w 7800225"/>
                <a:gd name="connsiteY7" fmla="*/ 5751871 h 596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00225" h="5960512">
                  <a:moveTo>
                    <a:pt x="1310935" y="0"/>
                  </a:moveTo>
                  <a:cubicBezTo>
                    <a:pt x="1135183" y="173293"/>
                    <a:pt x="959432" y="346587"/>
                    <a:pt x="779993" y="575187"/>
                  </a:cubicBezTo>
                  <a:cubicBezTo>
                    <a:pt x="600554" y="803787"/>
                    <a:pt x="362122" y="1017639"/>
                    <a:pt x="234303" y="1371600"/>
                  </a:cubicBezTo>
                  <a:cubicBezTo>
                    <a:pt x="106484" y="1725561"/>
                    <a:pt x="-45917" y="2263878"/>
                    <a:pt x="13077" y="2698955"/>
                  </a:cubicBezTo>
                  <a:cubicBezTo>
                    <a:pt x="72071" y="3134032"/>
                    <a:pt x="199890" y="3539613"/>
                    <a:pt x="588264" y="3982064"/>
                  </a:cubicBezTo>
                  <a:cubicBezTo>
                    <a:pt x="976638" y="4424515"/>
                    <a:pt x="1551825" y="5026741"/>
                    <a:pt x="2343322" y="5353664"/>
                  </a:cubicBezTo>
                  <a:cubicBezTo>
                    <a:pt x="3134819" y="5680587"/>
                    <a:pt x="4427761" y="5877232"/>
                    <a:pt x="5337245" y="5943600"/>
                  </a:cubicBezTo>
                  <a:cubicBezTo>
                    <a:pt x="6246729" y="6009968"/>
                    <a:pt x="7222580" y="5867400"/>
                    <a:pt x="7800225" y="5751871"/>
                  </a:cubicBezTo>
                </a:path>
              </a:pathLst>
            </a:custGeom>
            <a:noFill/>
            <a:ln w="635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185C76-92B2-47FE-840D-B37AE437BCFA}"/>
              </a:ext>
            </a:extLst>
          </p:cNvPr>
          <p:cNvGrpSpPr/>
          <p:nvPr/>
        </p:nvGrpSpPr>
        <p:grpSpPr>
          <a:xfrm>
            <a:off x="2758460" y="385543"/>
            <a:ext cx="1013511" cy="958952"/>
            <a:chOff x="2502008" y="1039229"/>
            <a:chExt cx="1013511" cy="958952"/>
          </a:xfrm>
          <a:noFill/>
        </p:grpSpPr>
        <p:pic>
          <p:nvPicPr>
            <p:cNvPr id="11" name="Picture 1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9A35A1B-F430-4358-2B79-3A2851918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0"/>
            </a:blip>
            <a:stretch>
              <a:fillRect/>
            </a:stretch>
          </p:blipFill>
          <p:spPr>
            <a:xfrm>
              <a:off x="2502008" y="1039229"/>
              <a:ext cx="1013511" cy="95895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038EC8B-92F9-E6EB-E19E-50C1B8D0E2CE}"/>
                </a:ext>
              </a:extLst>
            </p:cNvPr>
            <p:cNvSpPr/>
            <p:nvPr/>
          </p:nvSpPr>
          <p:spPr>
            <a:xfrm>
              <a:off x="2809106" y="1149372"/>
              <a:ext cx="399313" cy="396399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T" sz="1400" b="1" dirty="0">
                  <a:solidFill>
                    <a:srgbClr val="1D4999">
                      <a:alpha val="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604020202020204" pitchFamily="34" charset="0"/>
                  <a:cs typeface="Arial Black" panose="020B0604020202020204" pitchFamily="34" charset="0"/>
                </a:rPr>
                <a:t>1</a:t>
              </a:r>
              <a:endParaRPr lang="en-PT" b="1" dirty="0">
                <a:solidFill>
                  <a:srgbClr val="1D4999">
                    <a:alpha val="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4664BDF-F884-B7E9-DA70-8D5B497926B6}"/>
              </a:ext>
            </a:extLst>
          </p:cNvPr>
          <p:cNvSpPr txBox="1"/>
          <p:nvPr/>
        </p:nvSpPr>
        <p:spPr>
          <a:xfrm>
            <a:off x="5402746" y="865019"/>
            <a:ext cx="695560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T" sz="1600" b="1" dirty="0">
                <a:solidFill>
                  <a:srgbClr val="1D4999">
                    <a:alpha val="0"/>
                  </a:srgb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 tráfego urbano e cidades inteligentes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D79CB5D-4298-2A7E-67F4-3A99767482D9}"/>
              </a:ext>
            </a:extLst>
          </p:cNvPr>
          <p:cNvSpPr/>
          <p:nvPr/>
        </p:nvSpPr>
        <p:spPr>
          <a:xfrm>
            <a:off x="4883899" y="786686"/>
            <a:ext cx="518847" cy="494029"/>
          </a:xfrm>
          <a:prstGeom prst="ellipse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1600" b="1" dirty="0">
                <a:solidFill>
                  <a:srgbClr val="1D4999">
                    <a:alpha val="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BD9580-8AC6-3539-0894-E45EBB6785EB}"/>
              </a:ext>
            </a:extLst>
          </p:cNvPr>
          <p:cNvGrpSpPr/>
          <p:nvPr/>
        </p:nvGrpSpPr>
        <p:grpSpPr>
          <a:xfrm>
            <a:off x="2832162" y="2582508"/>
            <a:ext cx="1360959" cy="1287696"/>
            <a:chOff x="2910744" y="2615336"/>
            <a:chExt cx="1360959" cy="1287696"/>
          </a:xfrm>
          <a:noFill/>
        </p:grpSpPr>
        <p:pic>
          <p:nvPicPr>
            <p:cNvPr id="17" name="Picture 1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791F784-CCAC-A05B-8DC1-F6A3223B6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0"/>
            </a:blip>
            <a:stretch>
              <a:fillRect/>
            </a:stretch>
          </p:blipFill>
          <p:spPr>
            <a:xfrm>
              <a:off x="2910744" y="2615336"/>
              <a:ext cx="1360959" cy="128769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CB9FFEF-DBDD-9B92-18B9-B5E5C9267A83}"/>
                </a:ext>
              </a:extLst>
            </p:cNvPr>
            <p:cNvSpPr/>
            <p:nvPr/>
          </p:nvSpPr>
          <p:spPr>
            <a:xfrm>
              <a:off x="3298323" y="2743079"/>
              <a:ext cx="582533" cy="5979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T" b="1" dirty="0">
                  <a:solidFill>
                    <a:srgbClr val="4A8422">
                      <a:alpha val="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604020202020204" pitchFamily="34" charset="0"/>
                  <a:cs typeface="Arial Black" panose="020B0604020202020204" pitchFamily="34" charset="0"/>
                </a:rPr>
                <a:t>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9FEF46-10E2-A2F8-5C4A-7787FD796483}"/>
              </a:ext>
            </a:extLst>
          </p:cNvPr>
          <p:cNvGrpSpPr/>
          <p:nvPr/>
        </p:nvGrpSpPr>
        <p:grpSpPr>
          <a:xfrm>
            <a:off x="4724072" y="3903032"/>
            <a:ext cx="1685866" cy="1595113"/>
            <a:chOff x="4747808" y="3773576"/>
            <a:chExt cx="1685866" cy="1595113"/>
          </a:xfrm>
          <a:noFill/>
        </p:grpSpPr>
        <p:pic>
          <p:nvPicPr>
            <p:cNvPr id="20" name="Picture 1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71CE0CA-3FE2-D3C3-D746-B648965F3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0"/>
            </a:blip>
            <a:stretch>
              <a:fillRect/>
            </a:stretch>
          </p:blipFill>
          <p:spPr>
            <a:xfrm>
              <a:off x="4747808" y="3773576"/>
              <a:ext cx="1685866" cy="1595113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B5DD57B-0240-5821-7261-E38FF10372B5}"/>
                </a:ext>
              </a:extLst>
            </p:cNvPr>
            <p:cNvSpPr/>
            <p:nvPr/>
          </p:nvSpPr>
          <p:spPr>
            <a:xfrm>
              <a:off x="5212140" y="3903032"/>
              <a:ext cx="746460" cy="737780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T" b="1" dirty="0">
                  <a:solidFill>
                    <a:srgbClr val="D29600">
                      <a:alpha val="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604020202020204" pitchFamily="34" charset="0"/>
                  <a:cs typeface="Arial Black" panose="020B0604020202020204" pitchFamily="34" charset="0"/>
                </a:rPr>
                <a:t>3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A8528A5-133C-DF8D-F1E8-20AA8CC53BD0}"/>
              </a:ext>
            </a:extLst>
          </p:cNvPr>
          <p:cNvSpPr/>
          <p:nvPr/>
        </p:nvSpPr>
        <p:spPr>
          <a:xfrm>
            <a:off x="5146038" y="1444918"/>
            <a:ext cx="517990" cy="510328"/>
          </a:xfrm>
          <a:prstGeom prst="ellipse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1600" b="1" dirty="0">
                <a:solidFill>
                  <a:srgbClr val="4A8422">
                    <a:alpha val="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C81B0A-F5A9-9C67-32FE-34D84E954868}"/>
              </a:ext>
            </a:extLst>
          </p:cNvPr>
          <p:cNvSpPr txBox="1"/>
          <p:nvPr/>
        </p:nvSpPr>
        <p:spPr>
          <a:xfrm>
            <a:off x="5664028" y="1527238"/>
            <a:ext cx="695560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T" sz="1600" b="1" dirty="0">
                <a:solidFill>
                  <a:srgbClr val="4A8422">
                    <a:alpha val="0"/>
                  </a:srgb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 agentes e sistemas multiagentes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B586FB5-65F1-E1EF-9250-B202DD2C2065}"/>
              </a:ext>
            </a:extLst>
          </p:cNvPr>
          <p:cNvSpPr/>
          <p:nvPr/>
        </p:nvSpPr>
        <p:spPr>
          <a:xfrm>
            <a:off x="5567005" y="2103617"/>
            <a:ext cx="517990" cy="510328"/>
          </a:xfrm>
          <a:prstGeom prst="ellipse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b="1" dirty="0">
                <a:solidFill>
                  <a:srgbClr val="A9790A">
                    <a:alpha val="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FA14BB-9111-BE3F-42A7-332FA8D6242D}"/>
              </a:ext>
            </a:extLst>
          </p:cNvPr>
          <p:cNvSpPr txBox="1"/>
          <p:nvPr/>
        </p:nvSpPr>
        <p:spPr>
          <a:xfrm>
            <a:off x="6108417" y="2191892"/>
            <a:ext cx="695560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T" sz="1600" b="1" dirty="0">
                <a:solidFill>
                  <a:srgbClr val="A9790A">
                    <a:alpha val="0"/>
                  </a:srgb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Análise do estado de arte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925C364-8A08-0E0C-86D9-1BD46E8A588E}"/>
              </a:ext>
            </a:extLst>
          </p:cNvPr>
          <p:cNvSpPr/>
          <p:nvPr/>
        </p:nvSpPr>
        <p:spPr>
          <a:xfrm>
            <a:off x="6029898" y="2762316"/>
            <a:ext cx="517990" cy="514618"/>
          </a:xfrm>
          <a:prstGeom prst="ellipse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b="1" dirty="0">
                <a:solidFill>
                  <a:srgbClr val="BF5107">
                    <a:alpha val="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9B3359-A4C9-2428-B6D4-FD44B478E22D}"/>
              </a:ext>
            </a:extLst>
          </p:cNvPr>
          <p:cNvSpPr txBox="1"/>
          <p:nvPr/>
        </p:nvSpPr>
        <p:spPr>
          <a:xfrm>
            <a:off x="6585197" y="2828601"/>
            <a:ext cx="695560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T" sz="1600" b="1" dirty="0">
                <a:solidFill>
                  <a:srgbClr val="BF5107">
                    <a:alpha val="0"/>
                  </a:srgb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Discussão dos resultados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15FDCE3-193D-0FB8-A961-EBADAEDDF2A8}"/>
              </a:ext>
            </a:extLst>
          </p:cNvPr>
          <p:cNvGrpSpPr/>
          <p:nvPr/>
        </p:nvGrpSpPr>
        <p:grpSpPr>
          <a:xfrm>
            <a:off x="7206888" y="4060614"/>
            <a:ext cx="1977531" cy="1871077"/>
            <a:chOff x="6999949" y="3936942"/>
            <a:chExt cx="1977531" cy="1871077"/>
          </a:xfrm>
        </p:grpSpPr>
        <p:pic>
          <p:nvPicPr>
            <p:cNvPr id="29" name="Picture 2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8EAEFE3-3CAB-CD3B-9719-89DA5C3A8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alphaModFix amt="0"/>
            </a:blip>
            <a:stretch>
              <a:fillRect/>
            </a:stretch>
          </p:blipFill>
          <p:spPr>
            <a:xfrm>
              <a:off x="6999949" y="3936942"/>
              <a:ext cx="1977531" cy="18710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23C0C8D-B66E-E714-1D0E-A867B12C3E2A}"/>
                </a:ext>
              </a:extLst>
            </p:cNvPr>
            <p:cNvSpPr/>
            <p:nvPr/>
          </p:nvSpPr>
          <p:spPr>
            <a:xfrm>
              <a:off x="7558786" y="4102854"/>
              <a:ext cx="851692" cy="846099"/>
            </a:xfrm>
            <a:prstGeom prst="ellipse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T" b="1" dirty="0">
                  <a:solidFill>
                    <a:srgbClr val="BF5107">
                      <a:alpha val="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604020202020204" pitchFamily="34" charset="0"/>
                  <a:cs typeface="Arial Black" panose="020B0604020202020204" pitchFamily="34" charset="0"/>
                </a:rPr>
                <a:t>4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9E5957C-9E2D-04F9-23AE-00E70F72A25B}"/>
              </a:ext>
            </a:extLst>
          </p:cNvPr>
          <p:cNvSpPr/>
          <p:nvPr/>
        </p:nvSpPr>
        <p:spPr>
          <a:xfrm>
            <a:off x="8157600" y="0"/>
            <a:ext cx="4033652" cy="6858000"/>
          </a:xfrm>
          <a:prstGeom prst="rect">
            <a:avLst/>
          </a:prstGeom>
          <a:solidFill>
            <a:srgbClr val="67516D"/>
          </a:solidFill>
          <a:ln>
            <a:solidFill>
              <a:srgbClr val="6751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AGENTES E SISTEMAS 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MULTIAGENTES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C5B43-52EB-B7B4-6D10-A286888B3AA5}"/>
              </a:ext>
            </a:extLst>
          </p:cNvPr>
          <p:cNvSpPr/>
          <p:nvPr/>
        </p:nvSpPr>
        <p:spPr>
          <a:xfrm>
            <a:off x="4032000" y="0"/>
            <a:ext cx="4124696" cy="6858000"/>
          </a:xfrm>
          <a:prstGeom prst="rect">
            <a:avLst/>
          </a:prstGeom>
          <a:solidFill>
            <a:srgbClr val="54292C"/>
          </a:solidFill>
          <a:ln>
            <a:solidFill>
              <a:srgbClr val="54292C"/>
            </a:solidFill>
          </a:ln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ANÁLISE DO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ESTADO DE ARTE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3D6E7-A68C-87C0-EEA2-1538408FBDE7}"/>
              </a:ext>
            </a:extLst>
          </p:cNvPr>
          <p:cNvSpPr/>
          <p:nvPr/>
        </p:nvSpPr>
        <p:spPr>
          <a:xfrm>
            <a:off x="0" y="0"/>
            <a:ext cx="4033652" cy="6858000"/>
          </a:xfrm>
          <a:prstGeom prst="rect">
            <a:avLst/>
          </a:prstGeom>
          <a:solidFill>
            <a:srgbClr val="D48969"/>
          </a:solidFill>
          <a:ln>
            <a:solidFill>
              <a:srgbClr val="D48969"/>
            </a:solidFill>
          </a:ln>
          <a:effectLst>
            <a:outerShdw blurRad="50800" dist="124157" dir="2700000" algn="tl" rotWithShape="0">
              <a:prstClr val="black">
                <a:alpha val="2602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TRÁFEGO URBANO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E CIDADES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INTELIGENTES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A5E3782C-A36C-CC04-D608-9937339E7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>
                <a:solidFill>
                  <a:schemeClr val="tx1"/>
                </a:solidFill>
              </a:rPr>
              <a:t>4</a:t>
            </a:fld>
            <a:endParaRPr lang="en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73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E5957C-9E2D-04F9-23AE-00E70F72A25B}"/>
              </a:ext>
            </a:extLst>
          </p:cNvPr>
          <p:cNvSpPr/>
          <p:nvPr/>
        </p:nvSpPr>
        <p:spPr>
          <a:xfrm>
            <a:off x="8158348" y="0"/>
            <a:ext cx="4033652" cy="6858000"/>
          </a:xfrm>
          <a:prstGeom prst="rect">
            <a:avLst/>
          </a:prstGeom>
          <a:solidFill>
            <a:srgbClr val="67516D"/>
          </a:solidFill>
          <a:ln>
            <a:solidFill>
              <a:srgbClr val="6751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AGENTES E SISTEMAS 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MULTIAGENTES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C5B43-52EB-B7B4-6D10-A286888B3AA5}"/>
              </a:ext>
            </a:extLst>
          </p:cNvPr>
          <p:cNvSpPr/>
          <p:nvPr/>
        </p:nvSpPr>
        <p:spPr>
          <a:xfrm>
            <a:off x="4033652" y="0"/>
            <a:ext cx="4124696" cy="6858000"/>
          </a:xfrm>
          <a:prstGeom prst="rect">
            <a:avLst/>
          </a:prstGeom>
          <a:solidFill>
            <a:srgbClr val="54292C"/>
          </a:solidFill>
          <a:ln>
            <a:solidFill>
              <a:srgbClr val="54292C"/>
            </a:solidFill>
          </a:ln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ANÁLISE DO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ESTADO DE ARTE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3D6E7-A68C-87C0-EEA2-1538408FBDE7}"/>
              </a:ext>
            </a:extLst>
          </p:cNvPr>
          <p:cNvSpPr/>
          <p:nvPr/>
        </p:nvSpPr>
        <p:spPr>
          <a:xfrm>
            <a:off x="3606800" y="0"/>
            <a:ext cx="426852" cy="6858000"/>
          </a:xfrm>
          <a:prstGeom prst="rect">
            <a:avLst/>
          </a:prstGeom>
          <a:solidFill>
            <a:srgbClr val="D48969"/>
          </a:solidFill>
          <a:ln>
            <a:solidFill>
              <a:srgbClr val="D48969"/>
            </a:solidFill>
          </a:ln>
          <a:effectLst>
            <a:outerShdw blurRad="50800" dist="128915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TRÁFEGO URBANO</a:t>
            </a:r>
          </a:p>
          <a:p>
            <a:pPr algn="ctr"/>
            <a:r>
              <a:rPr lang="en-PT" sz="20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E CIDADES</a:t>
            </a:r>
          </a:p>
          <a:p>
            <a:pPr algn="ctr"/>
            <a:r>
              <a:rPr lang="en-PT" sz="20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INTELIGENTES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A00996-71F3-6B7F-B2C1-2D0FF6BFA06E}"/>
              </a:ext>
            </a:extLst>
          </p:cNvPr>
          <p:cNvSpPr txBox="1"/>
          <p:nvPr/>
        </p:nvSpPr>
        <p:spPr>
          <a:xfrm>
            <a:off x="572661" y="1997839"/>
            <a:ext cx="244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>
                <a:solidFill>
                  <a:srgbClr val="D4896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CAUSAS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886C7-B198-4ADA-F2F8-540B3DC4F1EB}"/>
              </a:ext>
            </a:extLst>
          </p:cNvPr>
          <p:cNvSpPr txBox="1"/>
          <p:nvPr/>
        </p:nvSpPr>
        <p:spPr>
          <a:xfrm>
            <a:off x="-638110" y="2443770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Aumento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AF3604-96C5-0712-F4C1-F9D6BEB5B452}"/>
              </a:ext>
            </a:extLst>
          </p:cNvPr>
          <p:cNvSpPr txBox="1"/>
          <p:nvPr/>
        </p:nvSpPr>
        <p:spPr>
          <a:xfrm>
            <a:off x="578852" y="2453006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/>
              <a:t>populacional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323647-974A-59E9-A751-C48957FAF20C}"/>
              </a:ext>
            </a:extLst>
          </p:cNvPr>
          <p:cNvSpPr txBox="1"/>
          <p:nvPr/>
        </p:nvSpPr>
        <p:spPr>
          <a:xfrm>
            <a:off x="-1081454" y="2908174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Mau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36337D-DD87-BA07-7015-F3636AE40834}"/>
              </a:ext>
            </a:extLst>
          </p:cNvPr>
          <p:cNvSpPr txBox="1"/>
          <p:nvPr/>
        </p:nvSpPr>
        <p:spPr>
          <a:xfrm>
            <a:off x="652117" y="2908174"/>
            <a:ext cx="1248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b="1" i="1" dirty="0"/>
              <a:t>design</a:t>
            </a:r>
            <a:endParaRPr lang="en-PT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C6C586-7445-15D8-70A5-697B69F5AFFE}"/>
              </a:ext>
            </a:extLst>
          </p:cNvPr>
          <p:cNvSpPr txBox="1"/>
          <p:nvPr/>
        </p:nvSpPr>
        <p:spPr>
          <a:xfrm>
            <a:off x="1557111" y="2908173"/>
            <a:ext cx="34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842DAF-0159-0C6F-A73D-36AE25DDA342}"/>
              </a:ext>
            </a:extLst>
          </p:cNvPr>
          <p:cNvSpPr txBox="1"/>
          <p:nvPr/>
        </p:nvSpPr>
        <p:spPr>
          <a:xfrm>
            <a:off x="1751241" y="2917410"/>
            <a:ext cx="152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/>
              <a:t>manutenção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EFC486-D086-67B8-EBAA-F118BC9CE5A1}"/>
              </a:ext>
            </a:extLst>
          </p:cNvPr>
          <p:cNvSpPr txBox="1"/>
          <p:nvPr/>
        </p:nvSpPr>
        <p:spPr>
          <a:xfrm>
            <a:off x="-397564" y="3215090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C7EE5C-268E-0D2B-B0BA-519574706572}"/>
              </a:ext>
            </a:extLst>
          </p:cNvPr>
          <p:cNvSpPr txBox="1"/>
          <p:nvPr/>
        </p:nvSpPr>
        <p:spPr>
          <a:xfrm>
            <a:off x="231138" y="3224325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estradas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B54F43-73D3-78AF-FE06-798DFE90BAC0}"/>
              </a:ext>
            </a:extLst>
          </p:cNvPr>
          <p:cNvSpPr txBox="1"/>
          <p:nvPr/>
        </p:nvSpPr>
        <p:spPr>
          <a:xfrm>
            <a:off x="-477971" y="3663859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Adversas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EFE763-3B01-A4A2-79AC-AB2DAF41F4D3}"/>
              </a:ext>
            </a:extLst>
          </p:cNvPr>
          <p:cNvSpPr txBox="1"/>
          <p:nvPr/>
        </p:nvSpPr>
        <p:spPr>
          <a:xfrm>
            <a:off x="560178" y="3673095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condições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56324B-18D8-4638-310B-5FE0B7AF0FDD}"/>
              </a:ext>
            </a:extLst>
          </p:cNvPr>
          <p:cNvSpPr txBox="1"/>
          <p:nvPr/>
        </p:nvSpPr>
        <p:spPr>
          <a:xfrm>
            <a:off x="73191" y="3970774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/>
              <a:t>meteorológicas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0E93BA-D87F-A96C-CFC3-70B56F68B425}"/>
              </a:ext>
            </a:extLst>
          </p:cNvPr>
          <p:cNvSpPr txBox="1"/>
          <p:nvPr/>
        </p:nvSpPr>
        <p:spPr>
          <a:xfrm>
            <a:off x="-408380" y="4441609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/>
              <a:t>Condução</a:t>
            </a:r>
            <a:endParaRPr lang="en-PT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CB1DA9-6F99-C7D7-2378-23B629A8C1D3}"/>
              </a:ext>
            </a:extLst>
          </p:cNvPr>
          <p:cNvSpPr txBox="1"/>
          <p:nvPr/>
        </p:nvSpPr>
        <p:spPr>
          <a:xfrm>
            <a:off x="619186" y="4431802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distraída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BCA7E5-0FE8-56B5-06F7-5835C284AC84}"/>
              </a:ext>
            </a:extLst>
          </p:cNvPr>
          <p:cNvSpPr txBox="1"/>
          <p:nvPr/>
        </p:nvSpPr>
        <p:spPr>
          <a:xfrm>
            <a:off x="342379" y="-1401193"/>
            <a:ext cx="28177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100" b="1" i="1" dirty="0">
                <a:solidFill>
                  <a:srgbClr val="CE6B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Internet of Things</a:t>
            </a:r>
            <a:endParaRPr lang="en-PT" sz="1200" b="1" i="1" dirty="0">
              <a:solidFill>
                <a:srgbClr val="CE6B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7885E6-B0CD-11DD-92BF-47046D2F0ABD}"/>
              </a:ext>
            </a:extLst>
          </p:cNvPr>
          <p:cNvSpPr txBox="1"/>
          <p:nvPr/>
        </p:nvSpPr>
        <p:spPr>
          <a:xfrm>
            <a:off x="172800" y="-1072246"/>
            <a:ext cx="3219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100" b="1" dirty="0">
                <a:solidFill>
                  <a:srgbClr val="A93F4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Inteligência Artificial</a:t>
            </a:r>
            <a:endParaRPr lang="en-PT" sz="1200" b="1" dirty="0">
              <a:solidFill>
                <a:srgbClr val="A93F4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6CAE41-D79D-1845-47D0-B73DAD8DB3B2}"/>
              </a:ext>
            </a:extLst>
          </p:cNvPr>
          <p:cNvSpPr txBox="1"/>
          <p:nvPr/>
        </p:nvSpPr>
        <p:spPr>
          <a:xfrm>
            <a:off x="184437" y="-771212"/>
            <a:ext cx="3219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100" b="1" dirty="0">
                <a:solidFill>
                  <a:srgbClr val="D5834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Computação em Nuvem</a:t>
            </a:r>
            <a:endParaRPr lang="en-PT" sz="1200" b="1" dirty="0">
              <a:solidFill>
                <a:srgbClr val="D5834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510927-DC3E-B7AC-9E8E-ADCD0EB8A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/>
              <a:t>5</a:t>
            </a:fld>
            <a:endParaRPr lang="en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536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E75B5740-CBF6-AF2D-8519-4897530BE6AB}"/>
              </a:ext>
            </a:extLst>
          </p:cNvPr>
          <p:cNvSpPr txBox="1"/>
          <p:nvPr/>
        </p:nvSpPr>
        <p:spPr>
          <a:xfrm>
            <a:off x="8532000" y="2538087"/>
            <a:ext cx="296622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3200" dirty="0"/>
              <a:t>Necessidade de um sistema que toma </a:t>
            </a:r>
            <a:r>
              <a:rPr lang="en-PT" sz="3200" b="1" dirty="0"/>
              <a:t>decisões</a:t>
            </a:r>
            <a:r>
              <a:rPr lang="en-PT" sz="3200" dirty="0"/>
              <a:t> por si próprio.</a:t>
            </a:r>
          </a:p>
          <a:p>
            <a:endParaRPr lang="en-PT" dirty="0"/>
          </a:p>
          <a:p>
            <a:endParaRPr lang="en-PT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5957C-9E2D-04F9-23AE-00E70F72A25B}"/>
              </a:ext>
            </a:extLst>
          </p:cNvPr>
          <p:cNvSpPr/>
          <p:nvPr/>
        </p:nvSpPr>
        <p:spPr>
          <a:xfrm>
            <a:off x="8158348" y="0"/>
            <a:ext cx="4033652" cy="6858000"/>
          </a:xfrm>
          <a:prstGeom prst="rect">
            <a:avLst/>
          </a:prstGeom>
          <a:solidFill>
            <a:srgbClr val="67516D"/>
          </a:solidFill>
          <a:ln>
            <a:solidFill>
              <a:srgbClr val="6751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AGENTES E SISTEMAS 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MULTIAGENTES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C5B43-52EB-B7B4-6D10-A286888B3AA5}"/>
              </a:ext>
            </a:extLst>
          </p:cNvPr>
          <p:cNvSpPr/>
          <p:nvPr/>
        </p:nvSpPr>
        <p:spPr>
          <a:xfrm>
            <a:off x="4033652" y="0"/>
            <a:ext cx="4124696" cy="6858000"/>
          </a:xfrm>
          <a:prstGeom prst="rect">
            <a:avLst/>
          </a:prstGeom>
          <a:solidFill>
            <a:srgbClr val="54292C"/>
          </a:solidFill>
          <a:ln>
            <a:solidFill>
              <a:srgbClr val="54292C"/>
            </a:solidFill>
          </a:ln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ANÁLISE DO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ESTADO DE ARTE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A00996-71F3-6B7F-B2C1-2D0FF6BFA06E}"/>
              </a:ext>
            </a:extLst>
          </p:cNvPr>
          <p:cNvSpPr txBox="1"/>
          <p:nvPr/>
        </p:nvSpPr>
        <p:spPr>
          <a:xfrm rot="452967">
            <a:off x="72440" y="6504429"/>
            <a:ext cx="244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>
                <a:solidFill>
                  <a:srgbClr val="D4896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CAUSAS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886C7-B198-4ADA-F2F8-540B3DC4F1EB}"/>
              </a:ext>
            </a:extLst>
          </p:cNvPr>
          <p:cNvSpPr txBox="1"/>
          <p:nvPr/>
        </p:nvSpPr>
        <p:spPr>
          <a:xfrm rot="20581283">
            <a:off x="-674937" y="6653330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Aumento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AF3604-96C5-0712-F4C1-F9D6BEB5B452}"/>
              </a:ext>
            </a:extLst>
          </p:cNvPr>
          <p:cNvSpPr txBox="1"/>
          <p:nvPr/>
        </p:nvSpPr>
        <p:spPr>
          <a:xfrm rot="331812">
            <a:off x="1176728" y="6557958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/>
              <a:t>populacional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323647-974A-59E9-A751-C48957FAF20C}"/>
              </a:ext>
            </a:extLst>
          </p:cNvPr>
          <p:cNvSpPr txBox="1"/>
          <p:nvPr/>
        </p:nvSpPr>
        <p:spPr>
          <a:xfrm rot="423735">
            <a:off x="-1304322" y="6608383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Mau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36337D-DD87-BA07-7015-F3636AE40834}"/>
              </a:ext>
            </a:extLst>
          </p:cNvPr>
          <p:cNvSpPr txBox="1"/>
          <p:nvPr/>
        </p:nvSpPr>
        <p:spPr>
          <a:xfrm rot="974213">
            <a:off x="951780" y="6666149"/>
            <a:ext cx="1248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b="1" i="1" dirty="0"/>
              <a:t>design</a:t>
            </a:r>
            <a:endParaRPr lang="en-PT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C6C586-7445-15D8-70A5-697B69F5AFFE}"/>
              </a:ext>
            </a:extLst>
          </p:cNvPr>
          <p:cNvSpPr txBox="1"/>
          <p:nvPr/>
        </p:nvSpPr>
        <p:spPr>
          <a:xfrm rot="15222238">
            <a:off x="1380593" y="6554293"/>
            <a:ext cx="34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842DAF-0159-0C6F-A73D-36AE25DDA342}"/>
              </a:ext>
            </a:extLst>
          </p:cNvPr>
          <p:cNvSpPr txBox="1"/>
          <p:nvPr/>
        </p:nvSpPr>
        <p:spPr>
          <a:xfrm>
            <a:off x="222939" y="6513565"/>
            <a:ext cx="152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/>
              <a:t>manutenção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EFC486-D086-67B8-EBAA-F118BC9CE5A1}"/>
              </a:ext>
            </a:extLst>
          </p:cNvPr>
          <p:cNvSpPr txBox="1"/>
          <p:nvPr/>
        </p:nvSpPr>
        <p:spPr>
          <a:xfrm rot="20931171">
            <a:off x="-876973" y="6379597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C7EE5C-268E-0D2B-B0BA-519574706572}"/>
              </a:ext>
            </a:extLst>
          </p:cNvPr>
          <p:cNvSpPr txBox="1"/>
          <p:nvPr/>
        </p:nvSpPr>
        <p:spPr>
          <a:xfrm rot="899009">
            <a:off x="-48330" y="6513565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estradas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B54F43-73D3-78AF-FE06-798DFE90BAC0}"/>
              </a:ext>
            </a:extLst>
          </p:cNvPr>
          <p:cNvSpPr txBox="1"/>
          <p:nvPr/>
        </p:nvSpPr>
        <p:spPr>
          <a:xfrm rot="20898482">
            <a:off x="1181467" y="6607202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Adversas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EFE763-3B01-A4A2-79AC-AB2DAF41F4D3}"/>
              </a:ext>
            </a:extLst>
          </p:cNvPr>
          <p:cNvSpPr txBox="1"/>
          <p:nvPr/>
        </p:nvSpPr>
        <p:spPr>
          <a:xfrm rot="20748134">
            <a:off x="324890" y="6706603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condições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56324B-18D8-4638-310B-5FE0B7AF0FDD}"/>
              </a:ext>
            </a:extLst>
          </p:cNvPr>
          <p:cNvSpPr txBox="1"/>
          <p:nvPr/>
        </p:nvSpPr>
        <p:spPr>
          <a:xfrm rot="1012875">
            <a:off x="402316" y="6541962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/>
              <a:t>meteorológicas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0E93BA-D87F-A96C-CFC3-70B56F68B425}"/>
              </a:ext>
            </a:extLst>
          </p:cNvPr>
          <p:cNvSpPr txBox="1"/>
          <p:nvPr/>
        </p:nvSpPr>
        <p:spPr>
          <a:xfrm rot="21036628">
            <a:off x="306222" y="6418623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/>
              <a:t>Condução</a:t>
            </a:r>
            <a:endParaRPr lang="en-PT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CB1DA9-6F99-C7D7-2378-23B629A8C1D3}"/>
              </a:ext>
            </a:extLst>
          </p:cNvPr>
          <p:cNvSpPr txBox="1"/>
          <p:nvPr/>
        </p:nvSpPr>
        <p:spPr>
          <a:xfrm rot="20688421">
            <a:off x="-1323633" y="6544277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distraída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992A6-B686-4A4A-0EAD-4B95A3FCA693}"/>
              </a:ext>
            </a:extLst>
          </p:cNvPr>
          <p:cNvSpPr txBox="1"/>
          <p:nvPr/>
        </p:nvSpPr>
        <p:spPr>
          <a:xfrm>
            <a:off x="339425" y="2696468"/>
            <a:ext cx="28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b="1" i="1" dirty="0">
                <a:solidFill>
                  <a:srgbClr val="CE6B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Internet of Things</a:t>
            </a:r>
            <a:endParaRPr lang="en-PT" sz="2000" b="1" i="1" dirty="0">
              <a:solidFill>
                <a:srgbClr val="CE6B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BB54C-ED83-DBCD-E8B8-9D5E986094B9}"/>
              </a:ext>
            </a:extLst>
          </p:cNvPr>
          <p:cNvSpPr txBox="1"/>
          <p:nvPr/>
        </p:nvSpPr>
        <p:spPr>
          <a:xfrm>
            <a:off x="171318" y="3061054"/>
            <a:ext cx="321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b="1" dirty="0">
                <a:solidFill>
                  <a:srgbClr val="A93F4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Inteligência Artificial</a:t>
            </a:r>
            <a:endParaRPr lang="en-PT" sz="2000" b="1" dirty="0">
              <a:solidFill>
                <a:srgbClr val="A93F4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DF219D-3D37-2B13-4B51-235B29AACE9B}"/>
              </a:ext>
            </a:extLst>
          </p:cNvPr>
          <p:cNvSpPr txBox="1"/>
          <p:nvPr/>
        </p:nvSpPr>
        <p:spPr>
          <a:xfrm>
            <a:off x="187064" y="3435611"/>
            <a:ext cx="321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b="1" dirty="0">
                <a:solidFill>
                  <a:srgbClr val="D5834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Computação em Nuvem</a:t>
            </a:r>
            <a:endParaRPr lang="en-PT" sz="2000" b="1" dirty="0">
              <a:solidFill>
                <a:srgbClr val="D5834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3D6E7-A68C-87C0-EEA2-1538408FBDE7}"/>
              </a:ext>
            </a:extLst>
          </p:cNvPr>
          <p:cNvSpPr/>
          <p:nvPr/>
        </p:nvSpPr>
        <p:spPr>
          <a:xfrm>
            <a:off x="3606800" y="0"/>
            <a:ext cx="426852" cy="6858000"/>
          </a:xfrm>
          <a:prstGeom prst="rect">
            <a:avLst/>
          </a:prstGeom>
          <a:solidFill>
            <a:srgbClr val="D48969"/>
          </a:solidFill>
          <a:ln>
            <a:solidFill>
              <a:srgbClr val="D48969"/>
            </a:solidFill>
          </a:ln>
          <a:effectLst>
            <a:outerShdw blurRad="50800" dist="128915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TRÁFEGO URBANO</a:t>
            </a:r>
          </a:p>
          <a:p>
            <a:pPr algn="ctr"/>
            <a:r>
              <a:rPr lang="en-PT" sz="20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E CIDADES</a:t>
            </a:r>
          </a:p>
          <a:p>
            <a:pPr algn="ctr"/>
            <a:r>
              <a:rPr lang="en-PT" sz="20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INTELIGENTES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1845AC5-B0E5-44BC-E040-3E2A6D06D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>
                <a:solidFill>
                  <a:schemeClr val="tx1"/>
                </a:solidFill>
              </a:rPr>
              <a:t>6</a:t>
            </a:fld>
            <a:endParaRPr lang="en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987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Understanding Smart City Solutions - Geospatial World Blogs">
            <a:extLst>
              <a:ext uri="{FF2B5EF4-FFF2-40B4-BE49-F238E27FC236}">
                <a16:creationId xmlns:a16="http://schemas.microsoft.com/office/drawing/2014/main" id="{EB589F66-CBFC-1202-517D-0C92E862E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5" r="36485"/>
          <a:stretch/>
        </p:blipFill>
        <p:spPr bwMode="auto">
          <a:xfrm>
            <a:off x="4033652" y="2085368"/>
            <a:ext cx="3705220" cy="517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A00996-71F3-6B7F-B2C1-2D0FF6BFA06E}"/>
              </a:ext>
            </a:extLst>
          </p:cNvPr>
          <p:cNvSpPr txBox="1"/>
          <p:nvPr/>
        </p:nvSpPr>
        <p:spPr>
          <a:xfrm rot="452967">
            <a:off x="72440" y="6504429"/>
            <a:ext cx="244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>
                <a:solidFill>
                  <a:srgbClr val="D4896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CAUSAS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36337D-DD87-BA07-7015-F3636AE40834}"/>
              </a:ext>
            </a:extLst>
          </p:cNvPr>
          <p:cNvSpPr txBox="1"/>
          <p:nvPr/>
        </p:nvSpPr>
        <p:spPr>
          <a:xfrm rot="974213">
            <a:off x="951780" y="6666149"/>
            <a:ext cx="1248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b="1" i="1" dirty="0"/>
              <a:t>design</a:t>
            </a:r>
            <a:endParaRPr lang="en-PT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C6C586-7445-15D8-70A5-697B69F5AFFE}"/>
              </a:ext>
            </a:extLst>
          </p:cNvPr>
          <p:cNvSpPr txBox="1"/>
          <p:nvPr/>
        </p:nvSpPr>
        <p:spPr>
          <a:xfrm rot="15222238">
            <a:off x="1380593" y="6554293"/>
            <a:ext cx="34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842DAF-0159-0C6F-A73D-36AE25DDA342}"/>
              </a:ext>
            </a:extLst>
          </p:cNvPr>
          <p:cNvSpPr txBox="1"/>
          <p:nvPr/>
        </p:nvSpPr>
        <p:spPr>
          <a:xfrm>
            <a:off x="222939" y="6513565"/>
            <a:ext cx="152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/>
              <a:t>manutenção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C7EE5C-268E-0D2B-B0BA-519574706572}"/>
              </a:ext>
            </a:extLst>
          </p:cNvPr>
          <p:cNvSpPr txBox="1"/>
          <p:nvPr/>
        </p:nvSpPr>
        <p:spPr>
          <a:xfrm rot="899009">
            <a:off x="-48330" y="6513565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estradas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EFE763-3B01-A4A2-79AC-AB2DAF41F4D3}"/>
              </a:ext>
            </a:extLst>
          </p:cNvPr>
          <p:cNvSpPr txBox="1"/>
          <p:nvPr/>
        </p:nvSpPr>
        <p:spPr>
          <a:xfrm rot="20748134">
            <a:off x="324890" y="6706603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condições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0E93BA-D87F-A96C-CFC3-70B56F68B425}"/>
              </a:ext>
            </a:extLst>
          </p:cNvPr>
          <p:cNvSpPr txBox="1"/>
          <p:nvPr/>
        </p:nvSpPr>
        <p:spPr>
          <a:xfrm rot="21036628">
            <a:off x="306222" y="6418623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/>
              <a:t>Condução</a:t>
            </a:r>
            <a:endParaRPr lang="en-P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AF3604-96C5-0712-F4C1-F9D6BEB5B452}"/>
              </a:ext>
            </a:extLst>
          </p:cNvPr>
          <p:cNvSpPr txBox="1"/>
          <p:nvPr/>
        </p:nvSpPr>
        <p:spPr>
          <a:xfrm rot="331812">
            <a:off x="1176728" y="6557958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/>
              <a:t>populacional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CB1DA9-6F99-C7D7-2378-23B629A8C1D3}"/>
              </a:ext>
            </a:extLst>
          </p:cNvPr>
          <p:cNvSpPr txBox="1"/>
          <p:nvPr/>
        </p:nvSpPr>
        <p:spPr>
          <a:xfrm rot="20688421">
            <a:off x="-1323633" y="6544277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distraída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56324B-18D8-4638-310B-5FE0B7AF0FDD}"/>
              </a:ext>
            </a:extLst>
          </p:cNvPr>
          <p:cNvSpPr txBox="1"/>
          <p:nvPr/>
        </p:nvSpPr>
        <p:spPr>
          <a:xfrm rot="1012875">
            <a:off x="402316" y="6541962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/>
              <a:t>meteorológicas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DF219D-3D37-2B13-4B51-235B29AACE9B}"/>
              </a:ext>
            </a:extLst>
          </p:cNvPr>
          <p:cNvSpPr txBox="1"/>
          <p:nvPr/>
        </p:nvSpPr>
        <p:spPr>
          <a:xfrm>
            <a:off x="187064" y="3435611"/>
            <a:ext cx="321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b="1" dirty="0">
                <a:solidFill>
                  <a:srgbClr val="D5834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Computação em Nuvem</a:t>
            </a:r>
            <a:endParaRPr lang="en-PT" sz="2000" b="1" dirty="0">
              <a:solidFill>
                <a:srgbClr val="D5834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BB54C-ED83-DBCD-E8B8-9D5E986094B9}"/>
              </a:ext>
            </a:extLst>
          </p:cNvPr>
          <p:cNvSpPr txBox="1"/>
          <p:nvPr/>
        </p:nvSpPr>
        <p:spPr>
          <a:xfrm>
            <a:off x="171318" y="3061054"/>
            <a:ext cx="321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b="1" dirty="0">
                <a:solidFill>
                  <a:srgbClr val="A93F4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Inteligência Artificial</a:t>
            </a:r>
            <a:endParaRPr lang="en-PT" sz="2000" b="1" dirty="0">
              <a:solidFill>
                <a:srgbClr val="A93F4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992A6-B686-4A4A-0EAD-4B95A3FCA693}"/>
              </a:ext>
            </a:extLst>
          </p:cNvPr>
          <p:cNvSpPr txBox="1"/>
          <p:nvPr/>
        </p:nvSpPr>
        <p:spPr>
          <a:xfrm>
            <a:off x="339425" y="2696468"/>
            <a:ext cx="28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b="1" i="1" dirty="0">
                <a:solidFill>
                  <a:srgbClr val="CE6B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Internet of Things</a:t>
            </a:r>
            <a:endParaRPr lang="en-PT" sz="2000" b="1" i="1" dirty="0">
              <a:solidFill>
                <a:srgbClr val="CE6B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DA1537-0590-ADBD-4545-D84C8D24E8A7}"/>
              </a:ext>
            </a:extLst>
          </p:cNvPr>
          <p:cNvSpPr txBox="1"/>
          <p:nvPr/>
        </p:nvSpPr>
        <p:spPr>
          <a:xfrm>
            <a:off x="8532000" y="2538087"/>
            <a:ext cx="296622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3200" dirty="0"/>
              <a:t>Necessidade de um sistema que toma </a:t>
            </a:r>
            <a:r>
              <a:rPr lang="en-PT" sz="3200" b="1" dirty="0"/>
              <a:t>decisões</a:t>
            </a:r>
            <a:r>
              <a:rPr lang="en-PT" sz="3200" dirty="0"/>
              <a:t> por si próprio.</a:t>
            </a:r>
          </a:p>
          <a:p>
            <a:endParaRPr lang="en-PT" dirty="0"/>
          </a:p>
          <a:p>
            <a:endParaRPr lang="en-PT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5957C-9E2D-04F9-23AE-00E70F72A25B}"/>
              </a:ext>
            </a:extLst>
          </p:cNvPr>
          <p:cNvSpPr/>
          <p:nvPr/>
        </p:nvSpPr>
        <p:spPr>
          <a:xfrm>
            <a:off x="11773540" y="0"/>
            <a:ext cx="418459" cy="6858000"/>
          </a:xfrm>
          <a:prstGeom prst="rect">
            <a:avLst/>
          </a:prstGeom>
          <a:solidFill>
            <a:srgbClr val="67516D"/>
          </a:solidFill>
          <a:ln>
            <a:solidFill>
              <a:srgbClr val="6751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AGENTES E SISTEMAS </a:t>
            </a:r>
          </a:p>
          <a:p>
            <a:pPr algn="ctr"/>
            <a:r>
              <a:rPr lang="en-PT" sz="20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MULTIAGENTES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C5B43-52EB-B7B4-6D10-A286888B3AA5}"/>
              </a:ext>
            </a:extLst>
          </p:cNvPr>
          <p:cNvSpPr/>
          <p:nvPr/>
        </p:nvSpPr>
        <p:spPr>
          <a:xfrm>
            <a:off x="4033652" y="0"/>
            <a:ext cx="4124696" cy="6858000"/>
          </a:xfrm>
          <a:prstGeom prst="rect">
            <a:avLst/>
          </a:prstGeom>
          <a:solidFill>
            <a:srgbClr val="54292C"/>
          </a:solidFill>
          <a:ln>
            <a:solidFill>
              <a:srgbClr val="54292C"/>
            </a:solidFill>
          </a:ln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ANÁLISE DO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ESTADO DE ARTE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886C7-B198-4ADA-F2F8-540B3DC4F1EB}"/>
              </a:ext>
            </a:extLst>
          </p:cNvPr>
          <p:cNvSpPr txBox="1"/>
          <p:nvPr/>
        </p:nvSpPr>
        <p:spPr>
          <a:xfrm rot="20581283">
            <a:off x="-674937" y="6653330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Aumento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323647-974A-59E9-A751-C48957FAF20C}"/>
              </a:ext>
            </a:extLst>
          </p:cNvPr>
          <p:cNvSpPr txBox="1"/>
          <p:nvPr/>
        </p:nvSpPr>
        <p:spPr>
          <a:xfrm rot="423735">
            <a:off x="-1304322" y="6608383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Mau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EFC486-D086-67B8-EBAA-F118BC9CE5A1}"/>
              </a:ext>
            </a:extLst>
          </p:cNvPr>
          <p:cNvSpPr txBox="1"/>
          <p:nvPr/>
        </p:nvSpPr>
        <p:spPr>
          <a:xfrm rot="20931171">
            <a:off x="-876973" y="6379597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B54F43-73D3-78AF-FE06-798DFE90BAC0}"/>
              </a:ext>
            </a:extLst>
          </p:cNvPr>
          <p:cNvSpPr txBox="1"/>
          <p:nvPr/>
        </p:nvSpPr>
        <p:spPr>
          <a:xfrm rot="20898482">
            <a:off x="1181467" y="6607202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/>
              <a:t>Adversas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3D6E7-A68C-87C0-EEA2-1538408FBDE7}"/>
              </a:ext>
            </a:extLst>
          </p:cNvPr>
          <p:cNvSpPr/>
          <p:nvPr/>
        </p:nvSpPr>
        <p:spPr>
          <a:xfrm>
            <a:off x="0" y="-1"/>
            <a:ext cx="4033652" cy="6858000"/>
          </a:xfrm>
          <a:prstGeom prst="rect">
            <a:avLst/>
          </a:prstGeom>
          <a:solidFill>
            <a:srgbClr val="D48969"/>
          </a:solidFill>
          <a:ln>
            <a:solidFill>
              <a:srgbClr val="D48969"/>
            </a:solidFill>
          </a:ln>
          <a:effectLst>
            <a:outerShdw blurRad="50800" dist="128915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TRÁFEGO URBANO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E CIDADES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INTELIGENTES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9AB454-9A70-291E-3048-90C60EC4124A}"/>
              </a:ext>
            </a:extLst>
          </p:cNvPr>
          <p:cNvSpPr txBox="1"/>
          <p:nvPr/>
        </p:nvSpPr>
        <p:spPr>
          <a:xfrm>
            <a:off x="8433610" y="7779448"/>
            <a:ext cx="2966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b="1" dirty="0">
                <a:solidFill>
                  <a:srgbClr val="665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DISTRIBUÍDO</a:t>
            </a:r>
          </a:p>
          <a:p>
            <a:endParaRPr lang="en-PT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B12F6-5A57-90A3-29BB-16C1B5645C40}"/>
              </a:ext>
            </a:extLst>
          </p:cNvPr>
          <p:cNvSpPr txBox="1"/>
          <p:nvPr/>
        </p:nvSpPr>
        <p:spPr>
          <a:xfrm>
            <a:off x="9378133" y="8683259"/>
            <a:ext cx="29662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3200" b="1" dirty="0">
                <a:solidFill>
                  <a:srgbClr val="665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MUTÁVEL</a:t>
            </a:r>
            <a:endParaRPr lang="en-PT" sz="1600" b="1" dirty="0">
              <a:solidFill>
                <a:srgbClr val="66516D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endParaRPr lang="en-P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F7B907-E80F-8BFA-AB8E-05AB4A89B957}"/>
              </a:ext>
            </a:extLst>
          </p:cNvPr>
          <p:cNvSpPr txBox="1"/>
          <p:nvPr/>
        </p:nvSpPr>
        <p:spPr>
          <a:xfrm>
            <a:off x="9721649" y="-860059"/>
            <a:ext cx="22791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b="1" dirty="0">
                <a:solidFill>
                  <a:srgbClr val="665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COOPERATIVO</a:t>
            </a:r>
          </a:p>
          <a:p>
            <a:endParaRPr lang="en-PT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9C72DB-DFB1-F07B-6CD1-1D3A7AED5A6E}"/>
              </a:ext>
            </a:extLst>
          </p:cNvPr>
          <p:cNvSpPr txBox="1"/>
          <p:nvPr/>
        </p:nvSpPr>
        <p:spPr>
          <a:xfrm>
            <a:off x="8279707" y="-2599236"/>
            <a:ext cx="29662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800" b="1" dirty="0">
                <a:solidFill>
                  <a:srgbClr val="665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COMPLEXO</a:t>
            </a:r>
          </a:p>
          <a:p>
            <a:endParaRPr lang="en-PT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A75478-5700-16E7-D686-C507089A1EDC}"/>
              </a:ext>
            </a:extLst>
          </p:cNvPr>
          <p:cNvSpPr txBox="1"/>
          <p:nvPr/>
        </p:nvSpPr>
        <p:spPr>
          <a:xfrm>
            <a:off x="8532000" y="-1668092"/>
            <a:ext cx="2966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b="1" dirty="0">
                <a:solidFill>
                  <a:srgbClr val="665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MODULAR</a:t>
            </a:r>
            <a:endParaRPr lang="en-PT" sz="1600" b="1" dirty="0">
              <a:solidFill>
                <a:srgbClr val="66516D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endParaRPr lang="en-PT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72D2CCA-755C-8FE4-519D-7B5F986FD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>
                <a:solidFill>
                  <a:schemeClr val="tx1"/>
                </a:solidFill>
              </a:rPr>
              <a:t>7</a:t>
            </a:fld>
            <a:endParaRPr lang="en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12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7F34A3-6FB0-C0B0-B447-CCC789A7ACD1}"/>
              </a:ext>
            </a:extLst>
          </p:cNvPr>
          <p:cNvSpPr txBox="1"/>
          <p:nvPr/>
        </p:nvSpPr>
        <p:spPr>
          <a:xfrm>
            <a:off x="5406966" y="-2227817"/>
            <a:ext cx="296622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IEEE</a:t>
            </a:r>
            <a:br>
              <a:rPr lang="en-PT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PT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Xplore</a:t>
            </a:r>
          </a:p>
          <a:p>
            <a:endParaRPr lang="en-PT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EFBF4-CC93-788E-56DE-2E17CA0E421F}"/>
              </a:ext>
            </a:extLst>
          </p:cNvPr>
          <p:cNvSpPr txBox="1"/>
          <p:nvPr/>
        </p:nvSpPr>
        <p:spPr>
          <a:xfrm>
            <a:off x="6921180" y="-902767"/>
            <a:ext cx="296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MDPI</a:t>
            </a:r>
            <a:endParaRPr lang="en-PT" sz="2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endParaRPr lang="en-PT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30B4C-972C-ED4B-B1B0-781769554FD9}"/>
              </a:ext>
            </a:extLst>
          </p:cNvPr>
          <p:cNvSpPr txBox="1"/>
          <p:nvPr/>
        </p:nvSpPr>
        <p:spPr>
          <a:xfrm>
            <a:off x="4267698" y="-2847664"/>
            <a:ext cx="39802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Semantic Scholar</a:t>
            </a:r>
          </a:p>
          <a:p>
            <a:endParaRPr lang="en-PT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D65627-0765-C583-F032-4A1A2281BBC0}"/>
              </a:ext>
            </a:extLst>
          </p:cNvPr>
          <p:cNvSpPr txBox="1"/>
          <p:nvPr/>
        </p:nvSpPr>
        <p:spPr>
          <a:xfrm>
            <a:off x="4317075" y="-1265636"/>
            <a:ext cx="39802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Springer Link</a:t>
            </a:r>
          </a:p>
          <a:p>
            <a:endParaRPr lang="en-PT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4603BB-2B7D-FB40-7D27-80FBB7561EA6}"/>
              </a:ext>
            </a:extLst>
          </p:cNvPr>
          <p:cNvSpPr txBox="1"/>
          <p:nvPr/>
        </p:nvSpPr>
        <p:spPr>
          <a:xfrm>
            <a:off x="4172089" y="-2422835"/>
            <a:ext cx="296622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Research</a:t>
            </a:r>
          </a:p>
          <a:p>
            <a:r>
              <a:rPr lang="en-PT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Gate</a:t>
            </a:r>
          </a:p>
          <a:p>
            <a:endParaRPr lang="en-PT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92334-7651-6B5F-27D9-1F5E8FD7BC2C}"/>
              </a:ext>
            </a:extLst>
          </p:cNvPr>
          <p:cNvSpPr txBox="1"/>
          <p:nvPr/>
        </p:nvSpPr>
        <p:spPr>
          <a:xfrm>
            <a:off x="8532000" y="2538087"/>
            <a:ext cx="296622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3200" dirty="0"/>
              <a:t>Necessidade de um sistema que toma </a:t>
            </a:r>
            <a:r>
              <a:rPr lang="en-PT" sz="3200" b="1" dirty="0"/>
              <a:t>decisões</a:t>
            </a:r>
            <a:r>
              <a:rPr lang="en-PT" sz="3200" dirty="0"/>
              <a:t> por si próprio.</a:t>
            </a:r>
          </a:p>
          <a:p>
            <a:endParaRPr lang="en-PT" dirty="0"/>
          </a:p>
          <a:p>
            <a:endParaRPr lang="en-P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726E18-79F2-1F2E-759A-419A2032B81F}"/>
              </a:ext>
            </a:extLst>
          </p:cNvPr>
          <p:cNvSpPr txBox="1"/>
          <p:nvPr/>
        </p:nvSpPr>
        <p:spPr>
          <a:xfrm>
            <a:off x="8437596" y="522968"/>
            <a:ext cx="29662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800" b="1" dirty="0">
                <a:solidFill>
                  <a:srgbClr val="6651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COMPLEXO</a:t>
            </a:r>
          </a:p>
          <a:p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27E4A4-DAA3-A85A-C57B-F04A64438EA1}"/>
              </a:ext>
            </a:extLst>
          </p:cNvPr>
          <p:cNvSpPr txBox="1"/>
          <p:nvPr/>
        </p:nvSpPr>
        <p:spPr>
          <a:xfrm>
            <a:off x="8606994" y="1843129"/>
            <a:ext cx="2966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b="1" dirty="0">
                <a:solidFill>
                  <a:srgbClr val="6651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MODULAR</a:t>
            </a:r>
            <a:endParaRPr lang="en-PT" sz="1600" b="1" dirty="0">
              <a:solidFill>
                <a:srgbClr val="6651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endParaRPr lang="en-P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A7DFCD-0440-238B-D8A1-98CCD2266A1F}"/>
              </a:ext>
            </a:extLst>
          </p:cNvPr>
          <p:cNvSpPr txBox="1"/>
          <p:nvPr/>
        </p:nvSpPr>
        <p:spPr>
          <a:xfrm>
            <a:off x="9762819" y="1299568"/>
            <a:ext cx="22791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b="1" dirty="0">
                <a:solidFill>
                  <a:srgbClr val="6651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COOPERATIVO</a:t>
            </a:r>
          </a:p>
          <a:p>
            <a:endParaRPr lang="en-P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B89B78-6206-ABEA-7737-122909F97FD6}"/>
              </a:ext>
            </a:extLst>
          </p:cNvPr>
          <p:cNvSpPr txBox="1"/>
          <p:nvPr/>
        </p:nvSpPr>
        <p:spPr>
          <a:xfrm>
            <a:off x="9225776" y="5013706"/>
            <a:ext cx="29662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3200" b="1" dirty="0">
                <a:solidFill>
                  <a:srgbClr val="6651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MUTÁVEL</a:t>
            </a:r>
            <a:endParaRPr lang="en-PT" sz="1600" b="1" dirty="0">
              <a:solidFill>
                <a:srgbClr val="6651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endParaRPr lang="en-P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89815-FCC7-506A-B2EF-53F80CFE9DEC}"/>
              </a:ext>
            </a:extLst>
          </p:cNvPr>
          <p:cNvSpPr txBox="1"/>
          <p:nvPr/>
        </p:nvSpPr>
        <p:spPr>
          <a:xfrm>
            <a:off x="8606994" y="5883741"/>
            <a:ext cx="2966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b="1" dirty="0">
                <a:solidFill>
                  <a:srgbClr val="6651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DISTRIBUÍDO</a:t>
            </a:r>
          </a:p>
          <a:p>
            <a:endParaRPr lang="en-PT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5957C-9E2D-04F9-23AE-00E70F72A25B}"/>
              </a:ext>
            </a:extLst>
          </p:cNvPr>
          <p:cNvSpPr/>
          <p:nvPr/>
        </p:nvSpPr>
        <p:spPr>
          <a:xfrm>
            <a:off x="11777472" y="0"/>
            <a:ext cx="414528" cy="6858000"/>
          </a:xfrm>
          <a:prstGeom prst="rect">
            <a:avLst/>
          </a:prstGeom>
          <a:solidFill>
            <a:srgbClr val="67516D"/>
          </a:solidFill>
          <a:ln>
            <a:solidFill>
              <a:srgbClr val="6751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AGENTES E SISTEMAS </a:t>
            </a:r>
          </a:p>
          <a:p>
            <a:pPr algn="ctr"/>
            <a:r>
              <a:rPr lang="en-PT" sz="20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MULTIAGENTES</a:t>
            </a:r>
          </a:p>
        </p:txBody>
      </p:sp>
      <p:pic>
        <p:nvPicPr>
          <p:cNvPr id="3" name="Picture 4" descr="Understanding Smart City Solutions - Geospatial World Blogs">
            <a:extLst>
              <a:ext uri="{FF2B5EF4-FFF2-40B4-BE49-F238E27FC236}">
                <a16:creationId xmlns:a16="http://schemas.microsoft.com/office/drawing/2014/main" id="{AFB686AA-4FAD-D03F-FADE-81469C4F2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5" r="36485"/>
          <a:stretch/>
        </p:blipFill>
        <p:spPr bwMode="auto">
          <a:xfrm>
            <a:off x="4033652" y="3286011"/>
            <a:ext cx="3705220" cy="517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DC5B43-52EB-B7B4-6D10-A286888B3AA5}"/>
              </a:ext>
            </a:extLst>
          </p:cNvPr>
          <p:cNvSpPr/>
          <p:nvPr/>
        </p:nvSpPr>
        <p:spPr>
          <a:xfrm>
            <a:off x="4033652" y="0"/>
            <a:ext cx="4124696" cy="6858000"/>
          </a:xfrm>
          <a:prstGeom prst="rect">
            <a:avLst/>
          </a:prstGeom>
          <a:solidFill>
            <a:srgbClr val="54292C"/>
          </a:solidFill>
          <a:ln>
            <a:solidFill>
              <a:srgbClr val="54292C"/>
            </a:solidFill>
          </a:ln>
          <a:effectLst>
            <a:outerShdw blurRad="50800" dist="127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ANÁLISE DO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ESTADO DE ARTE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3D6E7-A68C-87C0-EEA2-1538408FBDE7}"/>
              </a:ext>
            </a:extLst>
          </p:cNvPr>
          <p:cNvSpPr/>
          <p:nvPr/>
        </p:nvSpPr>
        <p:spPr>
          <a:xfrm>
            <a:off x="0" y="0"/>
            <a:ext cx="4033652" cy="6858000"/>
          </a:xfrm>
          <a:prstGeom prst="rect">
            <a:avLst/>
          </a:prstGeom>
          <a:solidFill>
            <a:srgbClr val="D48969"/>
          </a:solidFill>
          <a:ln>
            <a:solidFill>
              <a:srgbClr val="D4896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TRÁFEGO URBANO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E CIDADES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INTELIGENTES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A20C540-33EA-A642-5537-0AB1990C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>
                <a:solidFill>
                  <a:schemeClr val="tx1"/>
                </a:solidFill>
              </a:rPr>
              <a:t>8</a:t>
            </a:fld>
            <a:endParaRPr lang="en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82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F2C237B9-1617-080F-C50A-7B58A17D80FC}"/>
              </a:ext>
            </a:extLst>
          </p:cNvPr>
          <p:cNvCxnSpPr/>
          <p:nvPr/>
        </p:nvCxnSpPr>
        <p:spPr>
          <a:xfrm>
            <a:off x="-3882141" y="3758687"/>
            <a:ext cx="3877193" cy="0"/>
          </a:xfrm>
          <a:prstGeom prst="line">
            <a:avLst/>
          </a:prstGeom>
          <a:ln w="984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95EC6F10-6567-5D28-D6D5-8383C1931633}"/>
              </a:ext>
            </a:extLst>
          </p:cNvPr>
          <p:cNvCxnSpPr/>
          <p:nvPr/>
        </p:nvCxnSpPr>
        <p:spPr>
          <a:xfrm>
            <a:off x="-3882141" y="982340"/>
            <a:ext cx="3877193" cy="0"/>
          </a:xfrm>
          <a:prstGeom prst="line">
            <a:avLst/>
          </a:prstGeom>
          <a:ln w="984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297D2E9C-7C82-026B-A609-E94BDED8A250}"/>
              </a:ext>
            </a:extLst>
          </p:cNvPr>
          <p:cNvCxnSpPr/>
          <p:nvPr/>
        </p:nvCxnSpPr>
        <p:spPr>
          <a:xfrm>
            <a:off x="12477138" y="1182349"/>
            <a:ext cx="3877193" cy="0"/>
          </a:xfrm>
          <a:prstGeom prst="line">
            <a:avLst/>
          </a:prstGeom>
          <a:ln w="984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DE0DB197-B319-91FB-F044-4BB6AC605FB3}"/>
              </a:ext>
            </a:extLst>
          </p:cNvPr>
          <p:cNvCxnSpPr/>
          <p:nvPr/>
        </p:nvCxnSpPr>
        <p:spPr>
          <a:xfrm>
            <a:off x="12477138" y="3480412"/>
            <a:ext cx="3877193" cy="0"/>
          </a:xfrm>
          <a:prstGeom prst="line">
            <a:avLst/>
          </a:prstGeom>
          <a:ln w="984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9C8A5250-17A3-6C2C-30E9-B3AA683F6685}"/>
              </a:ext>
            </a:extLst>
          </p:cNvPr>
          <p:cNvCxnSpPr/>
          <p:nvPr/>
        </p:nvCxnSpPr>
        <p:spPr>
          <a:xfrm>
            <a:off x="12477138" y="2898326"/>
            <a:ext cx="3877193" cy="0"/>
          </a:xfrm>
          <a:prstGeom prst="line">
            <a:avLst/>
          </a:prstGeom>
          <a:ln w="984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3D46BC5-2431-1147-992B-001C382865CE}"/>
              </a:ext>
            </a:extLst>
          </p:cNvPr>
          <p:cNvSpPr txBox="1"/>
          <p:nvPr/>
        </p:nvSpPr>
        <p:spPr>
          <a:xfrm>
            <a:off x="8532000" y="2538087"/>
            <a:ext cx="296622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3200" dirty="0"/>
              <a:t>Necessidade de um sistema que toma </a:t>
            </a:r>
            <a:r>
              <a:rPr lang="en-PT" sz="3200" b="1" dirty="0"/>
              <a:t>decisões</a:t>
            </a:r>
            <a:r>
              <a:rPr lang="en-PT" sz="3200" dirty="0"/>
              <a:t> por si próprio.</a:t>
            </a:r>
          </a:p>
          <a:p>
            <a:endParaRPr lang="en-PT" dirty="0"/>
          </a:p>
          <a:p>
            <a:endParaRPr lang="en-P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C5B69E-5328-1D1A-9AFC-F9EDDD29EF83}"/>
              </a:ext>
            </a:extLst>
          </p:cNvPr>
          <p:cNvSpPr txBox="1"/>
          <p:nvPr/>
        </p:nvSpPr>
        <p:spPr>
          <a:xfrm>
            <a:off x="8437596" y="522968"/>
            <a:ext cx="29662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800" b="1" dirty="0">
                <a:solidFill>
                  <a:srgbClr val="6651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COMPLEXO</a:t>
            </a:r>
          </a:p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DCD52A-785B-2F6D-F376-21DEC1C85124}"/>
              </a:ext>
            </a:extLst>
          </p:cNvPr>
          <p:cNvSpPr txBox="1"/>
          <p:nvPr/>
        </p:nvSpPr>
        <p:spPr>
          <a:xfrm>
            <a:off x="8606994" y="1843129"/>
            <a:ext cx="2966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b="1" dirty="0">
                <a:solidFill>
                  <a:srgbClr val="6651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MODULAR</a:t>
            </a:r>
            <a:endParaRPr lang="en-PT" sz="1600" b="1" dirty="0">
              <a:solidFill>
                <a:srgbClr val="6651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endParaRPr lang="en-P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AA903B-CC7F-92E6-814F-570C78696F74}"/>
              </a:ext>
            </a:extLst>
          </p:cNvPr>
          <p:cNvSpPr txBox="1"/>
          <p:nvPr/>
        </p:nvSpPr>
        <p:spPr>
          <a:xfrm>
            <a:off x="9762819" y="1299568"/>
            <a:ext cx="22791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b="1" dirty="0">
                <a:solidFill>
                  <a:srgbClr val="6651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COOPERATIVO</a:t>
            </a:r>
          </a:p>
          <a:p>
            <a:endParaRPr lang="en-P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2AD816-F71C-D6B2-F5E3-68CD4768D573}"/>
              </a:ext>
            </a:extLst>
          </p:cNvPr>
          <p:cNvSpPr txBox="1"/>
          <p:nvPr/>
        </p:nvSpPr>
        <p:spPr>
          <a:xfrm>
            <a:off x="9225776" y="5013706"/>
            <a:ext cx="29662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3200" b="1" dirty="0">
                <a:solidFill>
                  <a:srgbClr val="6651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MUTÁVEL</a:t>
            </a:r>
            <a:endParaRPr lang="en-PT" sz="1600" b="1" dirty="0">
              <a:solidFill>
                <a:srgbClr val="6651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endParaRPr lang="en-PT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D0B4F6-D065-6094-845B-A33EEA145088}"/>
              </a:ext>
            </a:extLst>
          </p:cNvPr>
          <p:cNvSpPr txBox="1"/>
          <p:nvPr/>
        </p:nvSpPr>
        <p:spPr>
          <a:xfrm>
            <a:off x="8606994" y="5883741"/>
            <a:ext cx="2966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b="1" dirty="0">
                <a:solidFill>
                  <a:srgbClr val="6651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DISTRIBUÍDO</a:t>
            </a:r>
          </a:p>
          <a:p>
            <a:endParaRPr lang="en-PT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5957C-9E2D-04F9-23AE-00E70F72A25B}"/>
              </a:ext>
            </a:extLst>
          </p:cNvPr>
          <p:cNvSpPr/>
          <p:nvPr/>
        </p:nvSpPr>
        <p:spPr>
          <a:xfrm>
            <a:off x="8158348" y="0"/>
            <a:ext cx="4033652" cy="6858000"/>
          </a:xfrm>
          <a:prstGeom prst="rect">
            <a:avLst/>
          </a:prstGeom>
          <a:solidFill>
            <a:srgbClr val="67516D"/>
          </a:solidFill>
          <a:ln>
            <a:solidFill>
              <a:srgbClr val="6751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AGENTES E SISTEMAS 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MULTIAGENTES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5640C8-A21C-4524-3A6D-FC46B176523C}"/>
              </a:ext>
            </a:extLst>
          </p:cNvPr>
          <p:cNvSpPr txBox="1"/>
          <p:nvPr/>
        </p:nvSpPr>
        <p:spPr>
          <a:xfrm>
            <a:off x="5313191" y="895259"/>
            <a:ext cx="29662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IEEE</a:t>
            </a:r>
            <a:br>
              <a:rPr lang="en-PT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PT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Xplore</a:t>
            </a:r>
          </a:p>
          <a:p>
            <a:endParaRPr lang="en-PT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6C5C5-87DF-A2DF-0E23-0835C376A641}"/>
              </a:ext>
            </a:extLst>
          </p:cNvPr>
          <p:cNvSpPr txBox="1"/>
          <p:nvPr/>
        </p:nvSpPr>
        <p:spPr>
          <a:xfrm>
            <a:off x="6914495" y="2161395"/>
            <a:ext cx="296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MDPI</a:t>
            </a:r>
            <a:endParaRPr lang="en-PT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endParaRPr lang="en-P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A726E1-A375-59D0-9338-BE8D67FF93CF}"/>
              </a:ext>
            </a:extLst>
          </p:cNvPr>
          <p:cNvSpPr txBox="1"/>
          <p:nvPr/>
        </p:nvSpPr>
        <p:spPr>
          <a:xfrm>
            <a:off x="4261013" y="216498"/>
            <a:ext cx="398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Semantic Scholar</a:t>
            </a:r>
          </a:p>
          <a:p>
            <a:endParaRPr lang="en-PT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B5C30-CEC7-8AAD-AF8B-9E9ECD16F956}"/>
              </a:ext>
            </a:extLst>
          </p:cNvPr>
          <p:cNvSpPr txBox="1"/>
          <p:nvPr/>
        </p:nvSpPr>
        <p:spPr>
          <a:xfrm>
            <a:off x="4310390" y="1798526"/>
            <a:ext cx="398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Springer Link</a:t>
            </a:r>
          </a:p>
          <a:p>
            <a:endParaRPr lang="en-PT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5E3224-F748-3E94-1B25-17FB018AE15C}"/>
              </a:ext>
            </a:extLst>
          </p:cNvPr>
          <p:cNvSpPr txBox="1"/>
          <p:nvPr/>
        </p:nvSpPr>
        <p:spPr>
          <a:xfrm>
            <a:off x="4165404" y="641327"/>
            <a:ext cx="29662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Research</a:t>
            </a:r>
          </a:p>
          <a:p>
            <a:r>
              <a:rPr lang="en-PT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Gate</a:t>
            </a:r>
          </a:p>
          <a:p>
            <a:endParaRPr lang="en-PT" dirty="0"/>
          </a:p>
        </p:txBody>
      </p:sp>
      <p:pic>
        <p:nvPicPr>
          <p:cNvPr id="3" name="Picture 4" descr="Understanding Smart City Solutions - Geospatial World Blogs">
            <a:extLst>
              <a:ext uri="{FF2B5EF4-FFF2-40B4-BE49-F238E27FC236}">
                <a16:creationId xmlns:a16="http://schemas.microsoft.com/office/drawing/2014/main" id="{821744A8-5662-B059-23C1-1EEB17498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5" r="36485"/>
          <a:stretch/>
        </p:blipFill>
        <p:spPr bwMode="auto">
          <a:xfrm>
            <a:off x="4053107" y="2259457"/>
            <a:ext cx="3705220" cy="517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DC5B43-52EB-B7B4-6D10-A286888B3AA5}"/>
              </a:ext>
            </a:extLst>
          </p:cNvPr>
          <p:cNvSpPr/>
          <p:nvPr/>
        </p:nvSpPr>
        <p:spPr>
          <a:xfrm>
            <a:off x="7717536" y="0"/>
            <a:ext cx="440812" cy="6858000"/>
          </a:xfrm>
          <a:prstGeom prst="rect">
            <a:avLst/>
          </a:prstGeom>
          <a:solidFill>
            <a:srgbClr val="54292C"/>
          </a:solidFill>
          <a:ln>
            <a:solidFill>
              <a:srgbClr val="54292C"/>
            </a:solidFill>
          </a:ln>
          <a:effectLst>
            <a:outerShdw blurRad="50800" dist="127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ANÁLISE DO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ESTADO DE ARTE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3D6E7-A68C-87C0-EEA2-1538408FBDE7}"/>
              </a:ext>
            </a:extLst>
          </p:cNvPr>
          <p:cNvSpPr/>
          <p:nvPr/>
        </p:nvSpPr>
        <p:spPr>
          <a:xfrm>
            <a:off x="0" y="0"/>
            <a:ext cx="4033652" cy="6858000"/>
          </a:xfrm>
          <a:prstGeom prst="rect">
            <a:avLst/>
          </a:prstGeom>
          <a:solidFill>
            <a:srgbClr val="D48969"/>
          </a:solidFill>
          <a:ln>
            <a:solidFill>
              <a:srgbClr val="D48969"/>
            </a:solidFill>
          </a:ln>
          <a:effectLst>
            <a:outerShdw blurRad="50800" dist="128915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DEFINIÇÃO DE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TRÁFEGO URBANO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 CIDADES</a:t>
            </a:r>
          </a:p>
          <a:p>
            <a:pPr algn="ctr"/>
            <a:r>
              <a:rPr lang="en-PT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INTELIGENTES</a:t>
            </a: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1B567EC6-62F1-81E2-C005-50C16CF1D3E5}"/>
              </a:ext>
            </a:extLst>
          </p:cNvPr>
          <p:cNvGrpSpPr/>
          <p:nvPr/>
        </p:nvGrpSpPr>
        <p:grpSpPr>
          <a:xfrm>
            <a:off x="4587936" y="-3325239"/>
            <a:ext cx="2596652" cy="2728265"/>
            <a:chOff x="3814905" y="99233"/>
            <a:chExt cx="3696913" cy="3884294"/>
          </a:xfrm>
        </p:grpSpPr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4C19BEF3-84BA-E9A1-0AF7-32A16E66E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946" t="11694" r="7943" b="1137"/>
            <a:stretch>
              <a:fillRect/>
            </a:stretch>
          </p:blipFill>
          <p:spPr>
            <a:xfrm>
              <a:off x="5759853" y="2146016"/>
              <a:ext cx="1751965" cy="1837511"/>
            </a:xfrm>
            <a:custGeom>
              <a:avLst/>
              <a:gdLst>
                <a:gd name="connsiteX0" fmla="*/ 1038880 w 1751965"/>
                <a:gd name="connsiteY0" fmla="*/ 0 h 1837511"/>
                <a:gd name="connsiteX1" fmla="*/ 1751965 w 1751965"/>
                <a:gd name="connsiteY1" fmla="*/ 0 h 1837511"/>
                <a:gd name="connsiteX2" fmla="*/ 0 w 1751965"/>
                <a:gd name="connsiteY2" fmla="*/ 1837511 h 1837511"/>
                <a:gd name="connsiteX3" fmla="*/ 0 w 1751965"/>
                <a:gd name="connsiteY3" fmla="*/ 1069110 h 1837511"/>
                <a:gd name="connsiteX4" fmla="*/ 79250 w 1751965"/>
                <a:gd name="connsiteY4" fmla="*/ 1065108 h 1837511"/>
                <a:gd name="connsiteX5" fmla="*/ 1038961 w 1751965"/>
                <a:gd name="connsiteY5" fmla="*/ 1616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1">
                  <a:moveTo>
                    <a:pt x="1038880" y="0"/>
                  </a:moveTo>
                  <a:lnTo>
                    <a:pt x="1751965" y="0"/>
                  </a:lnTo>
                  <a:cubicBezTo>
                    <a:pt x="1751965" y="1014829"/>
                    <a:pt x="967584" y="1837511"/>
                    <a:pt x="0" y="1837511"/>
                  </a:cubicBezTo>
                  <a:lnTo>
                    <a:pt x="0" y="1069110"/>
                  </a:lnTo>
                  <a:lnTo>
                    <a:pt x="79250" y="1065108"/>
                  </a:lnTo>
                  <a:cubicBezTo>
                    <a:pt x="618305" y="1010364"/>
                    <a:pt x="1038961" y="555114"/>
                    <a:pt x="1038961" y="1616"/>
                  </a:cubicBezTo>
                  <a:close/>
                </a:path>
              </a:pathLst>
            </a:cu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5464181C-872A-558F-E285-9F11B5CD3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9972" t="9439" r="3871" b="2578"/>
            <a:stretch>
              <a:fillRect/>
            </a:stretch>
          </p:blipFill>
          <p:spPr>
            <a:xfrm>
              <a:off x="3814905" y="99482"/>
              <a:ext cx="1751966" cy="1837512"/>
            </a:xfrm>
            <a:custGeom>
              <a:avLst/>
              <a:gdLst>
                <a:gd name="connsiteX0" fmla="*/ 1751966 w 1751966"/>
                <a:gd name="connsiteY0" fmla="*/ 0 h 1837512"/>
                <a:gd name="connsiteX1" fmla="*/ 1751966 w 1751966"/>
                <a:gd name="connsiteY1" fmla="*/ 819542 h 1837512"/>
                <a:gd name="connsiteX2" fmla="*/ 1647063 w 1751966"/>
                <a:gd name="connsiteY2" fmla="*/ 824839 h 1837512"/>
                <a:gd name="connsiteX3" fmla="*/ 692871 w 1751966"/>
                <a:gd name="connsiteY3" fmla="*/ 1779031 h 1837512"/>
                <a:gd name="connsiteX4" fmla="*/ 689918 w 1751966"/>
                <a:gd name="connsiteY4" fmla="*/ 1837512 h 1837512"/>
                <a:gd name="connsiteX5" fmla="*/ 0 w 1751966"/>
                <a:gd name="connsiteY5" fmla="*/ 1837512 h 1837512"/>
                <a:gd name="connsiteX6" fmla="*/ 1751966 w 1751966"/>
                <a:gd name="connsiteY6" fmla="*/ 0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2">
                  <a:moveTo>
                    <a:pt x="1751966" y="0"/>
                  </a:moveTo>
                  <a:lnTo>
                    <a:pt x="1751966" y="819542"/>
                  </a:lnTo>
                  <a:lnTo>
                    <a:pt x="1647063" y="824839"/>
                  </a:lnTo>
                  <a:cubicBezTo>
                    <a:pt x="1143945" y="875934"/>
                    <a:pt x="743966" y="1275913"/>
                    <a:pt x="692871" y="1779031"/>
                  </a:cubicBezTo>
                  <a:lnTo>
                    <a:pt x="689918" y="1837512"/>
                  </a:lnTo>
                  <a:lnTo>
                    <a:pt x="0" y="1837512"/>
                  </a:lnTo>
                  <a:cubicBezTo>
                    <a:pt x="0" y="822682"/>
                    <a:pt x="784382" y="0"/>
                    <a:pt x="1751966" y="0"/>
                  </a:cubicBezTo>
                  <a:close/>
                </a:path>
              </a:pathLst>
            </a:custGeom>
          </p:spPr>
        </p:pic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2C1736F4-022E-6C0F-0802-DE221B64F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9432" t="7526" r="5753" b="8914"/>
            <a:stretch>
              <a:fillRect/>
            </a:stretch>
          </p:blipFill>
          <p:spPr>
            <a:xfrm>
              <a:off x="3819211" y="2140560"/>
              <a:ext cx="1751966" cy="1837511"/>
            </a:xfrm>
            <a:custGeom>
              <a:avLst/>
              <a:gdLst>
                <a:gd name="connsiteX0" fmla="*/ 0 w 1751966"/>
                <a:gd name="connsiteY0" fmla="*/ 0 h 1837511"/>
                <a:gd name="connsiteX1" fmla="*/ 690874 w 1751966"/>
                <a:gd name="connsiteY1" fmla="*/ 0 h 1837511"/>
                <a:gd name="connsiteX2" fmla="*/ 690323 w 1751966"/>
                <a:gd name="connsiteY2" fmla="*/ 10909 h 1837511"/>
                <a:gd name="connsiteX3" fmla="*/ 1650034 w 1751966"/>
                <a:gd name="connsiteY3" fmla="*/ 1074401 h 1837511"/>
                <a:gd name="connsiteX4" fmla="*/ 1751966 w 1751966"/>
                <a:gd name="connsiteY4" fmla="*/ 1079548 h 1837511"/>
                <a:gd name="connsiteX5" fmla="*/ 1751966 w 1751966"/>
                <a:gd name="connsiteY5" fmla="*/ 1837511 h 1837511"/>
                <a:gd name="connsiteX6" fmla="*/ 0 w 1751966"/>
                <a:gd name="connsiteY6" fmla="*/ 0 h 183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966" h="1837511">
                  <a:moveTo>
                    <a:pt x="0" y="0"/>
                  </a:moveTo>
                  <a:lnTo>
                    <a:pt x="690874" y="0"/>
                  </a:lnTo>
                  <a:lnTo>
                    <a:pt x="690323" y="10909"/>
                  </a:lnTo>
                  <a:cubicBezTo>
                    <a:pt x="690323" y="564407"/>
                    <a:pt x="1110979" y="1019657"/>
                    <a:pt x="1650034" y="1074401"/>
                  </a:cubicBezTo>
                  <a:lnTo>
                    <a:pt x="1751966" y="1079548"/>
                  </a:lnTo>
                  <a:lnTo>
                    <a:pt x="1751966" y="1837511"/>
                  </a:lnTo>
                  <a:cubicBezTo>
                    <a:pt x="784382" y="1837511"/>
                    <a:pt x="0" y="1014829"/>
                    <a:pt x="0" y="0"/>
                  </a:cubicBezTo>
                  <a:close/>
                </a:path>
              </a:pathLst>
            </a:cu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1010A45C-5834-1BB8-184B-F3A2ACD81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40765" t="8490" r="3647" b="3173"/>
            <a:stretch>
              <a:fillRect/>
            </a:stretch>
          </p:blipFill>
          <p:spPr>
            <a:xfrm>
              <a:off x="5759853" y="99233"/>
              <a:ext cx="1751965" cy="1837512"/>
            </a:xfrm>
            <a:custGeom>
              <a:avLst/>
              <a:gdLst>
                <a:gd name="connsiteX0" fmla="*/ 0 w 1751965"/>
                <a:gd name="connsiteY0" fmla="*/ 0 h 1837512"/>
                <a:gd name="connsiteX1" fmla="*/ 1751965 w 1751965"/>
                <a:gd name="connsiteY1" fmla="*/ 1837512 h 1837512"/>
                <a:gd name="connsiteX2" fmla="*/ 1038405 w 1751965"/>
                <a:gd name="connsiteY2" fmla="*/ 1837512 h 1837512"/>
                <a:gd name="connsiteX3" fmla="*/ 1035452 w 1751965"/>
                <a:gd name="connsiteY3" fmla="*/ 1779031 h 1837512"/>
                <a:gd name="connsiteX4" fmla="*/ 81260 w 1751965"/>
                <a:gd name="connsiteY4" fmla="*/ 824839 h 1837512"/>
                <a:gd name="connsiteX5" fmla="*/ 0 w 1751965"/>
                <a:gd name="connsiteY5" fmla="*/ 820736 h 18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1965" h="1837512">
                  <a:moveTo>
                    <a:pt x="0" y="0"/>
                  </a:moveTo>
                  <a:cubicBezTo>
                    <a:pt x="967584" y="0"/>
                    <a:pt x="1751965" y="822682"/>
                    <a:pt x="1751965" y="1837512"/>
                  </a:cubicBezTo>
                  <a:lnTo>
                    <a:pt x="1038405" y="1837512"/>
                  </a:lnTo>
                  <a:lnTo>
                    <a:pt x="1035452" y="1779031"/>
                  </a:lnTo>
                  <a:cubicBezTo>
                    <a:pt x="984358" y="1275913"/>
                    <a:pt x="584378" y="875934"/>
                    <a:pt x="81260" y="824839"/>
                  </a:cubicBezTo>
                  <a:lnTo>
                    <a:pt x="0" y="820736"/>
                  </a:lnTo>
                  <a:close/>
                </a:path>
              </a:pathLst>
            </a:custGeom>
          </p:spPr>
        </p:pic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EC9B024-AFF3-7209-2EB4-69B823148028}"/>
              </a:ext>
            </a:extLst>
          </p:cNvPr>
          <p:cNvSpPr txBox="1"/>
          <p:nvPr/>
        </p:nvSpPr>
        <p:spPr>
          <a:xfrm>
            <a:off x="5168404" y="-2182164"/>
            <a:ext cx="1541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u="sng" dirty="0" err="1">
                <a:solidFill>
                  <a:schemeClr val="bg1"/>
                </a:solidFill>
                <a:latin typeface="Arial" panose="020B0604020202020204" pitchFamily="34" charset="0"/>
                <a:ea typeface="Cascadia Mono SemiBold" panose="020B0609020000020004" pitchFamily="49" charset="0"/>
                <a:cs typeface="Arial" panose="020B0604020202020204" pitchFamily="34" charset="0"/>
              </a:rPr>
              <a:t>SMAs</a:t>
            </a:r>
            <a:endParaRPr lang="pt-BR" sz="2400" b="1" u="sng" dirty="0">
              <a:solidFill>
                <a:schemeClr val="bg1"/>
              </a:solidFill>
              <a:latin typeface="Arial" panose="020B0604020202020204" pitchFamily="34" charset="0"/>
              <a:ea typeface="Cascadia Mono SemiBold" panose="020B0609020000020004" pitchFamily="49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9ED5C-8F4D-A740-331C-8D8764BC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D8A0-9B61-3F4B-AB5A-145D672FFD88}" type="slidenum">
              <a:rPr lang="en-PT" smtClean="0">
                <a:solidFill>
                  <a:schemeClr val="tx1"/>
                </a:solidFill>
              </a:rPr>
              <a:t>9</a:t>
            </a:fld>
            <a:endParaRPr lang="en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306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881</Words>
  <Application>Microsoft Macintosh PowerPoint</Application>
  <PresentationFormat>Widescreen</PresentationFormat>
  <Paragraphs>420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Black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Paula Oliveira Henriques</dc:creator>
  <cp:lastModifiedBy>Ana Paula Oliveira Henriques</cp:lastModifiedBy>
  <cp:revision>55</cp:revision>
  <dcterms:created xsi:type="dcterms:W3CDTF">2023-03-29T21:56:24Z</dcterms:created>
  <dcterms:modified xsi:type="dcterms:W3CDTF">2023-04-11T11:45:34Z</dcterms:modified>
</cp:coreProperties>
</file>